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391" r:id="rId7"/>
    <p:sldId id="414" r:id="rId8"/>
    <p:sldId id="411" r:id="rId9"/>
    <p:sldId id="408" r:id="rId10"/>
    <p:sldId id="412" r:id="rId11"/>
    <p:sldId id="413" r:id="rId12"/>
    <p:sldId id="415" r:id="rId13"/>
    <p:sldId id="39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362A-A7CE-4DDC-8ED3-2FC71BC5B2D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3E150A-4FB3-4D6F-BAAC-8B5FB46FAA06}">
      <dgm:prSet/>
      <dgm:spPr/>
      <dgm:t>
        <a:bodyPr/>
        <a:lstStyle/>
        <a:p>
          <a:r>
            <a:rPr lang="en-US" dirty="0"/>
            <a:t>Each node has only one linked part.</a:t>
          </a:r>
        </a:p>
      </dgm:t>
    </dgm:pt>
    <dgm:pt modelId="{87ACB580-DBD9-4664-BA38-650BECD62D9E}" type="parTrans" cxnId="{F353595E-3AA4-4B91-A51B-696AFBC91274}">
      <dgm:prSet/>
      <dgm:spPr/>
      <dgm:t>
        <a:bodyPr/>
        <a:lstStyle/>
        <a:p>
          <a:endParaRPr lang="en-US"/>
        </a:p>
      </dgm:t>
    </dgm:pt>
    <dgm:pt modelId="{CB618043-F996-4ED8-8192-1D796BEBB68B}" type="sibTrans" cxnId="{F353595E-3AA4-4B91-A51B-696AFBC91274}">
      <dgm:prSet/>
      <dgm:spPr/>
      <dgm:t>
        <a:bodyPr/>
        <a:lstStyle/>
        <a:p>
          <a:endParaRPr lang="en-US"/>
        </a:p>
      </dgm:t>
    </dgm:pt>
    <dgm:pt modelId="{70C70378-4286-49B4-ADD2-B270B8D34590}">
      <dgm:prSet/>
      <dgm:spPr/>
      <dgm:t>
        <a:bodyPr/>
        <a:lstStyle/>
        <a:p>
          <a:r>
            <a:rPr lang="en-US" dirty="0"/>
            <a:t>Each link part contains the address of the next node in the list.</a:t>
          </a:r>
        </a:p>
      </dgm:t>
    </dgm:pt>
    <dgm:pt modelId="{A6C58FA0-9064-4B1E-B48C-7EEE69CA794D}" type="parTrans" cxnId="{AEC0F4D4-3A4E-4D2A-8B93-898A48E89908}">
      <dgm:prSet/>
      <dgm:spPr/>
      <dgm:t>
        <a:bodyPr/>
        <a:lstStyle/>
        <a:p>
          <a:endParaRPr lang="en-US"/>
        </a:p>
      </dgm:t>
    </dgm:pt>
    <dgm:pt modelId="{688523C6-BECE-4B1E-9FEF-840770AFFD19}" type="sibTrans" cxnId="{AEC0F4D4-3A4E-4D2A-8B93-898A48E89908}">
      <dgm:prSet/>
      <dgm:spPr/>
      <dgm:t>
        <a:bodyPr/>
        <a:lstStyle/>
        <a:p>
          <a:endParaRPr lang="en-US"/>
        </a:p>
      </dgm:t>
    </dgm:pt>
    <dgm:pt modelId="{9F8DD08B-3077-42F4-901B-C9BDFFC1426A}">
      <dgm:prSet/>
      <dgm:spPr/>
      <dgm:t>
        <a:bodyPr/>
        <a:lstStyle/>
        <a:p>
          <a:r>
            <a:rPr lang="en-US" dirty="0"/>
            <a:t>Link part of the last node contains NULL value which signifies the end of the linked list.</a:t>
          </a:r>
        </a:p>
      </dgm:t>
    </dgm:pt>
    <dgm:pt modelId="{F8C631E4-B03C-4B5F-9215-507A7858C13E}" type="parTrans" cxnId="{2F984B57-2041-4FA2-8441-8413DFA8DAD2}">
      <dgm:prSet/>
      <dgm:spPr/>
      <dgm:t>
        <a:bodyPr/>
        <a:lstStyle/>
        <a:p>
          <a:endParaRPr lang="en-US"/>
        </a:p>
      </dgm:t>
    </dgm:pt>
    <dgm:pt modelId="{EC4AB936-36AF-40E6-8677-7B5D260B061B}" type="sibTrans" cxnId="{2F984B57-2041-4FA2-8441-8413DFA8DAD2}">
      <dgm:prSet/>
      <dgm:spPr/>
      <dgm:t>
        <a:bodyPr/>
        <a:lstStyle/>
        <a:p>
          <a:endParaRPr lang="en-US"/>
        </a:p>
      </dgm:t>
    </dgm:pt>
    <dgm:pt modelId="{BE07BE02-46A0-43FF-8D91-082A3476001D}" type="pres">
      <dgm:prSet presAssocID="{F6FE362A-A7CE-4DDC-8ED3-2FC71BC5B2D8}" presName="root" presStyleCnt="0">
        <dgm:presLayoutVars>
          <dgm:dir/>
          <dgm:resizeHandles val="exact"/>
        </dgm:presLayoutVars>
      </dgm:prSet>
      <dgm:spPr/>
    </dgm:pt>
    <dgm:pt modelId="{BDDB85ED-FE58-48BB-AB6E-B01B982E8776}" type="pres">
      <dgm:prSet presAssocID="{6C3E150A-4FB3-4D6F-BAAC-8B5FB46FAA06}" presName="compNode" presStyleCnt="0"/>
      <dgm:spPr/>
    </dgm:pt>
    <dgm:pt modelId="{A8C63EE9-C574-43EB-9638-89F3A4CA1E0D}" type="pres">
      <dgm:prSet presAssocID="{6C3E150A-4FB3-4D6F-BAAC-8B5FB46FAA06}" presName="iconBgRect" presStyleLbl="bgShp" presStyleIdx="0" presStyleCnt="3"/>
      <dgm:spPr/>
    </dgm:pt>
    <dgm:pt modelId="{A9107718-19B9-4E7A-A185-79F7B9477123}" type="pres">
      <dgm:prSet presAssocID="{6C3E150A-4FB3-4D6F-BAAC-8B5FB46FAA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D0B40CAB-0038-418A-8C4E-2C6A1BF84CA6}" type="pres">
      <dgm:prSet presAssocID="{6C3E150A-4FB3-4D6F-BAAC-8B5FB46FAA06}" presName="spaceRect" presStyleCnt="0"/>
      <dgm:spPr/>
    </dgm:pt>
    <dgm:pt modelId="{4DBB98A6-48B7-4F5B-9A39-59C47BA21C0F}" type="pres">
      <dgm:prSet presAssocID="{6C3E150A-4FB3-4D6F-BAAC-8B5FB46FAA06}" presName="textRect" presStyleLbl="revTx" presStyleIdx="0" presStyleCnt="3">
        <dgm:presLayoutVars>
          <dgm:chMax val="1"/>
          <dgm:chPref val="1"/>
        </dgm:presLayoutVars>
      </dgm:prSet>
      <dgm:spPr/>
    </dgm:pt>
    <dgm:pt modelId="{9D40FF33-7685-4260-8C5F-CEB422FCB593}" type="pres">
      <dgm:prSet presAssocID="{CB618043-F996-4ED8-8192-1D796BEBB68B}" presName="sibTrans" presStyleCnt="0"/>
      <dgm:spPr/>
    </dgm:pt>
    <dgm:pt modelId="{D8D545E2-045F-4DE2-B173-670D2664CBDC}" type="pres">
      <dgm:prSet presAssocID="{70C70378-4286-49B4-ADD2-B270B8D34590}" presName="compNode" presStyleCnt="0"/>
      <dgm:spPr/>
    </dgm:pt>
    <dgm:pt modelId="{32079FE3-91A7-4578-AAAE-91384E690DDD}" type="pres">
      <dgm:prSet presAssocID="{70C70378-4286-49B4-ADD2-B270B8D34590}" presName="iconBgRect" presStyleLbl="bgShp" presStyleIdx="1" presStyleCnt="3"/>
      <dgm:spPr/>
    </dgm:pt>
    <dgm:pt modelId="{7E9169DA-BE73-4FA0-8672-1001137E8E6D}" type="pres">
      <dgm:prSet presAssocID="{70C70378-4286-49B4-ADD2-B270B8D345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20B4027-4382-4630-BB53-ED75036A2D21}" type="pres">
      <dgm:prSet presAssocID="{70C70378-4286-49B4-ADD2-B270B8D34590}" presName="spaceRect" presStyleCnt="0"/>
      <dgm:spPr/>
    </dgm:pt>
    <dgm:pt modelId="{0510957E-CF6A-41EF-8686-6C77E817737D}" type="pres">
      <dgm:prSet presAssocID="{70C70378-4286-49B4-ADD2-B270B8D34590}" presName="textRect" presStyleLbl="revTx" presStyleIdx="1" presStyleCnt="3" custScaleX="200892">
        <dgm:presLayoutVars>
          <dgm:chMax val="1"/>
          <dgm:chPref val="1"/>
        </dgm:presLayoutVars>
      </dgm:prSet>
      <dgm:spPr/>
    </dgm:pt>
    <dgm:pt modelId="{9F1D147D-A713-4024-986B-C5FD6269AB63}" type="pres">
      <dgm:prSet presAssocID="{688523C6-BECE-4B1E-9FEF-840770AFFD19}" presName="sibTrans" presStyleCnt="0"/>
      <dgm:spPr/>
    </dgm:pt>
    <dgm:pt modelId="{B1B3B05B-CA66-438E-896D-4835F4924AB6}" type="pres">
      <dgm:prSet presAssocID="{9F8DD08B-3077-42F4-901B-C9BDFFC1426A}" presName="compNode" presStyleCnt="0"/>
      <dgm:spPr/>
    </dgm:pt>
    <dgm:pt modelId="{3C441AAE-1FFF-41C2-9CAC-D7ED02C923CC}" type="pres">
      <dgm:prSet presAssocID="{9F8DD08B-3077-42F4-901B-C9BDFFC1426A}" presName="iconBgRect" presStyleLbl="bgShp" presStyleIdx="2" presStyleCnt="3"/>
      <dgm:spPr/>
    </dgm:pt>
    <dgm:pt modelId="{D9A672BC-FBBC-42CB-B463-E364FBCD9A7B}" type="pres">
      <dgm:prSet presAssocID="{9F8DD08B-3077-42F4-901B-C9BDFFC142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DC2B058-35BC-4578-BC33-C6AD8FBEDB45}" type="pres">
      <dgm:prSet presAssocID="{9F8DD08B-3077-42F4-901B-C9BDFFC1426A}" presName="spaceRect" presStyleCnt="0"/>
      <dgm:spPr/>
    </dgm:pt>
    <dgm:pt modelId="{766EA37E-70DF-4743-8F83-C08B5175F2BE}" type="pres">
      <dgm:prSet presAssocID="{9F8DD08B-3077-42F4-901B-C9BDFFC142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4AF801-7368-4FE1-A0FB-C430AD6962F8}" type="presOf" srcId="{6C3E150A-4FB3-4D6F-BAAC-8B5FB46FAA06}" destId="{4DBB98A6-48B7-4F5B-9A39-59C47BA21C0F}" srcOrd="0" destOrd="0" presId="urn:microsoft.com/office/officeart/2018/5/layout/IconCircleLabelList"/>
    <dgm:cxn modelId="{F353595E-3AA4-4B91-A51B-696AFBC91274}" srcId="{F6FE362A-A7CE-4DDC-8ED3-2FC71BC5B2D8}" destId="{6C3E150A-4FB3-4D6F-BAAC-8B5FB46FAA06}" srcOrd="0" destOrd="0" parTransId="{87ACB580-DBD9-4664-BA38-650BECD62D9E}" sibTransId="{CB618043-F996-4ED8-8192-1D796BEBB68B}"/>
    <dgm:cxn modelId="{2F984B57-2041-4FA2-8441-8413DFA8DAD2}" srcId="{F6FE362A-A7CE-4DDC-8ED3-2FC71BC5B2D8}" destId="{9F8DD08B-3077-42F4-901B-C9BDFFC1426A}" srcOrd="2" destOrd="0" parTransId="{F8C631E4-B03C-4B5F-9215-507A7858C13E}" sibTransId="{EC4AB936-36AF-40E6-8677-7B5D260B061B}"/>
    <dgm:cxn modelId="{68EAED87-88AC-4E36-88B9-2BDB411F8B7A}" type="presOf" srcId="{F6FE362A-A7CE-4DDC-8ED3-2FC71BC5B2D8}" destId="{BE07BE02-46A0-43FF-8D91-082A3476001D}" srcOrd="0" destOrd="0" presId="urn:microsoft.com/office/officeart/2018/5/layout/IconCircleLabelList"/>
    <dgm:cxn modelId="{2C8C568F-3C77-4D1B-BB2C-B58E8ABC88DC}" type="presOf" srcId="{70C70378-4286-49B4-ADD2-B270B8D34590}" destId="{0510957E-CF6A-41EF-8686-6C77E817737D}" srcOrd="0" destOrd="0" presId="urn:microsoft.com/office/officeart/2018/5/layout/IconCircleLabelList"/>
    <dgm:cxn modelId="{AEC0F4D4-3A4E-4D2A-8B93-898A48E89908}" srcId="{F6FE362A-A7CE-4DDC-8ED3-2FC71BC5B2D8}" destId="{70C70378-4286-49B4-ADD2-B270B8D34590}" srcOrd="1" destOrd="0" parTransId="{A6C58FA0-9064-4B1E-B48C-7EEE69CA794D}" sibTransId="{688523C6-BECE-4B1E-9FEF-840770AFFD19}"/>
    <dgm:cxn modelId="{AB7BC9F0-36DE-49A7-AB31-1ECC01D09141}" type="presOf" srcId="{9F8DD08B-3077-42F4-901B-C9BDFFC1426A}" destId="{766EA37E-70DF-4743-8F83-C08B5175F2BE}" srcOrd="0" destOrd="0" presId="urn:microsoft.com/office/officeart/2018/5/layout/IconCircleLabelList"/>
    <dgm:cxn modelId="{B388A49F-14E8-43FE-B636-CB62540875AF}" type="presParOf" srcId="{BE07BE02-46A0-43FF-8D91-082A3476001D}" destId="{BDDB85ED-FE58-48BB-AB6E-B01B982E8776}" srcOrd="0" destOrd="0" presId="urn:microsoft.com/office/officeart/2018/5/layout/IconCircleLabelList"/>
    <dgm:cxn modelId="{3A789645-8848-457E-B998-0B4C3A0A2707}" type="presParOf" srcId="{BDDB85ED-FE58-48BB-AB6E-B01B982E8776}" destId="{A8C63EE9-C574-43EB-9638-89F3A4CA1E0D}" srcOrd="0" destOrd="0" presId="urn:microsoft.com/office/officeart/2018/5/layout/IconCircleLabelList"/>
    <dgm:cxn modelId="{7658D989-BE72-4D66-AB7F-C136BDFA8716}" type="presParOf" srcId="{BDDB85ED-FE58-48BB-AB6E-B01B982E8776}" destId="{A9107718-19B9-4E7A-A185-79F7B9477123}" srcOrd="1" destOrd="0" presId="urn:microsoft.com/office/officeart/2018/5/layout/IconCircleLabelList"/>
    <dgm:cxn modelId="{F015A961-B7EF-4605-8257-8F16D757E4F7}" type="presParOf" srcId="{BDDB85ED-FE58-48BB-AB6E-B01B982E8776}" destId="{D0B40CAB-0038-418A-8C4E-2C6A1BF84CA6}" srcOrd="2" destOrd="0" presId="urn:microsoft.com/office/officeart/2018/5/layout/IconCircleLabelList"/>
    <dgm:cxn modelId="{6D2E774F-B0C0-4581-B1D4-1913CDA6FD83}" type="presParOf" srcId="{BDDB85ED-FE58-48BB-AB6E-B01B982E8776}" destId="{4DBB98A6-48B7-4F5B-9A39-59C47BA21C0F}" srcOrd="3" destOrd="0" presId="urn:microsoft.com/office/officeart/2018/5/layout/IconCircleLabelList"/>
    <dgm:cxn modelId="{9A860169-F507-4F0A-952A-25D8ECB45F32}" type="presParOf" srcId="{BE07BE02-46A0-43FF-8D91-082A3476001D}" destId="{9D40FF33-7685-4260-8C5F-CEB422FCB593}" srcOrd="1" destOrd="0" presId="urn:microsoft.com/office/officeart/2018/5/layout/IconCircleLabelList"/>
    <dgm:cxn modelId="{25805BC2-2994-499D-8ACC-776124D1A140}" type="presParOf" srcId="{BE07BE02-46A0-43FF-8D91-082A3476001D}" destId="{D8D545E2-045F-4DE2-B173-670D2664CBDC}" srcOrd="2" destOrd="0" presId="urn:microsoft.com/office/officeart/2018/5/layout/IconCircleLabelList"/>
    <dgm:cxn modelId="{7CA553C1-05AC-4088-BD42-6821CA09A640}" type="presParOf" srcId="{D8D545E2-045F-4DE2-B173-670D2664CBDC}" destId="{32079FE3-91A7-4578-AAAE-91384E690DDD}" srcOrd="0" destOrd="0" presId="urn:microsoft.com/office/officeart/2018/5/layout/IconCircleLabelList"/>
    <dgm:cxn modelId="{C60B8CAD-0368-46EC-90E1-5DCBC86EADF5}" type="presParOf" srcId="{D8D545E2-045F-4DE2-B173-670D2664CBDC}" destId="{7E9169DA-BE73-4FA0-8672-1001137E8E6D}" srcOrd="1" destOrd="0" presId="urn:microsoft.com/office/officeart/2018/5/layout/IconCircleLabelList"/>
    <dgm:cxn modelId="{8BC8CB0E-2DDE-4559-B201-1EACBF2C4628}" type="presParOf" srcId="{D8D545E2-045F-4DE2-B173-670D2664CBDC}" destId="{220B4027-4382-4630-BB53-ED75036A2D21}" srcOrd="2" destOrd="0" presId="urn:microsoft.com/office/officeart/2018/5/layout/IconCircleLabelList"/>
    <dgm:cxn modelId="{6F695B28-A6FA-4C11-8E48-B98631A8B001}" type="presParOf" srcId="{D8D545E2-045F-4DE2-B173-670D2664CBDC}" destId="{0510957E-CF6A-41EF-8686-6C77E817737D}" srcOrd="3" destOrd="0" presId="urn:microsoft.com/office/officeart/2018/5/layout/IconCircleLabelList"/>
    <dgm:cxn modelId="{867DFEA7-5C9D-42E1-8E43-FE86E02A048A}" type="presParOf" srcId="{BE07BE02-46A0-43FF-8D91-082A3476001D}" destId="{9F1D147D-A713-4024-986B-C5FD6269AB63}" srcOrd="3" destOrd="0" presId="urn:microsoft.com/office/officeart/2018/5/layout/IconCircleLabelList"/>
    <dgm:cxn modelId="{5E0BA3E2-3CBB-4E19-A044-FFDA53C54213}" type="presParOf" srcId="{BE07BE02-46A0-43FF-8D91-082A3476001D}" destId="{B1B3B05B-CA66-438E-896D-4835F4924AB6}" srcOrd="4" destOrd="0" presId="urn:microsoft.com/office/officeart/2018/5/layout/IconCircleLabelList"/>
    <dgm:cxn modelId="{4D09013A-34D3-498B-AA0E-7238755C060E}" type="presParOf" srcId="{B1B3B05B-CA66-438E-896D-4835F4924AB6}" destId="{3C441AAE-1FFF-41C2-9CAC-D7ED02C923CC}" srcOrd="0" destOrd="0" presId="urn:microsoft.com/office/officeart/2018/5/layout/IconCircleLabelList"/>
    <dgm:cxn modelId="{82358DC6-3BB0-4A3B-8B14-AD2471578936}" type="presParOf" srcId="{B1B3B05B-CA66-438E-896D-4835F4924AB6}" destId="{D9A672BC-FBBC-42CB-B463-E364FBCD9A7B}" srcOrd="1" destOrd="0" presId="urn:microsoft.com/office/officeart/2018/5/layout/IconCircleLabelList"/>
    <dgm:cxn modelId="{89F48D30-1740-42FA-BF6D-1782DCC41327}" type="presParOf" srcId="{B1B3B05B-CA66-438E-896D-4835F4924AB6}" destId="{3DC2B058-35BC-4578-BC33-C6AD8FBEDB45}" srcOrd="2" destOrd="0" presId="urn:microsoft.com/office/officeart/2018/5/layout/IconCircleLabelList"/>
    <dgm:cxn modelId="{0BF2709C-A573-4303-8F1C-5BF401E4B70D}" type="presParOf" srcId="{B1B3B05B-CA66-438E-896D-4835F4924AB6}" destId="{766EA37E-70DF-4743-8F83-C08B5175F2B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AC627D-048B-4AC2-905C-7F60004E7BE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D493FA-5CD5-4259-9C5B-C002B709C4EB}">
      <dgm:prSet/>
      <dgm:spPr/>
      <dgm:t>
        <a:bodyPr/>
        <a:lstStyle/>
        <a:p>
          <a:r>
            <a:rPr lang="en-US" dirty="0"/>
            <a:t>Each node has three parts, in which one part contains data and the other two have address.</a:t>
          </a:r>
        </a:p>
      </dgm:t>
    </dgm:pt>
    <dgm:pt modelId="{75A01A76-834B-41BC-8DEA-E31E4A36FC28}" type="parTrans" cxnId="{E1A1AD72-6365-4D80-8CCE-61EE5FFB28F5}">
      <dgm:prSet/>
      <dgm:spPr/>
      <dgm:t>
        <a:bodyPr/>
        <a:lstStyle/>
        <a:p>
          <a:endParaRPr lang="en-US"/>
        </a:p>
      </dgm:t>
    </dgm:pt>
    <dgm:pt modelId="{A20D23E1-71EE-4E74-A67D-F6B59DE335F1}" type="sibTrans" cxnId="{E1A1AD72-6365-4D80-8CCE-61EE5FFB28F5}">
      <dgm:prSet/>
      <dgm:spPr/>
      <dgm:t>
        <a:bodyPr/>
        <a:lstStyle/>
        <a:p>
          <a:endParaRPr lang="en-US"/>
        </a:p>
      </dgm:t>
    </dgm:pt>
    <dgm:pt modelId="{40026355-2C16-422E-B1F5-E3F1A844D318}">
      <dgm:prSet/>
      <dgm:spPr/>
      <dgm:t>
        <a:bodyPr/>
        <a:lstStyle/>
        <a:p>
          <a:r>
            <a:rPr lang="en-US" dirty="0"/>
            <a:t>One link part points to previous node and the other points to next node.</a:t>
          </a:r>
        </a:p>
      </dgm:t>
    </dgm:pt>
    <dgm:pt modelId="{44F6B366-95AF-4C46-80AB-04CA4FA79866}" type="parTrans" cxnId="{E1C4403B-3DB4-4B83-B39E-1A2C54227799}">
      <dgm:prSet/>
      <dgm:spPr/>
      <dgm:t>
        <a:bodyPr/>
        <a:lstStyle/>
        <a:p>
          <a:endParaRPr lang="en-US"/>
        </a:p>
      </dgm:t>
    </dgm:pt>
    <dgm:pt modelId="{5110DF67-5D98-44D2-8FF4-5FAAB0EE76F2}" type="sibTrans" cxnId="{E1C4403B-3DB4-4B83-B39E-1A2C54227799}">
      <dgm:prSet/>
      <dgm:spPr/>
      <dgm:t>
        <a:bodyPr/>
        <a:lstStyle/>
        <a:p>
          <a:endParaRPr lang="en-US"/>
        </a:p>
      </dgm:t>
    </dgm:pt>
    <dgm:pt modelId="{9A559278-D63A-4664-8A2D-345CE50F1890}">
      <dgm:prSet/>
      <dgm:spPr/>
      <dgm:t>
        <a:bodyPr/>
        <a:lstStyle/>
        <a:p>
          <a:r>
            <a:rPr lang="en-US" dirty="0"/>
            <a:t>Two pointers : head and tail</a:t>
          </a:r>
          <a:br>
            <a:rPr lang="en-US" dirty="0"/>
          </a:br>
          <a:r>
            <a:rPr lang="en-US" dirty="0"/>
            <a:t>Head points to the first node and tail points to the second node in the linked list.</a:t>
          </a:r>
        </a:p>
      </dgm:t>
    </dgm:pt>
    <dgm:pt modelId="{31B65A7E-7B25-4D19-8EF1-EEBD3AFC4B77}" type="parTrans" cxnId="{470A35FF-282C-456B-B83A-212F6859CA8C}">
      <dgm:prSet/>
      <dgm:spPr/>
      <dgm:t>
        <a:bodyPr/>
        <a:lstStyle/>
        <a:p>
          <a:endParaRPr lang="en-US"/>
        </a:p>
      </dgm:t>
    </dgm:pt>
    <dgm:pt modelId="{D85F38EE-3E5A-4252-B24C-5FC39B3FB85B}" type="sibTrans" cxnId="{470A35FF-282C-456B-B83A-212F6859CA8C}">
      <dgm:prSet/>
      <dgm:spPr/>
      <dgm:t>
        <a:bodyPr/>
        <a:lstStyle/>
        <a:p>
          <a:endParaRPr lang="en-US"/>
        </a:p>
      </dgm:t>
    </dgm:pt>
    <dgm:pt modelId="{DE4A12F2-BF20-4812-97F0-0C629F2345D2}" type="pres">
      <dgm:prSet presAssocID="{CDAC627D-048B-4AC2-905C-7F60004E7BE6}" presName="root" presStyleCnt="0">
        <dgm:presLayoutVars>
          <dgm:dir/>
          <dgm:resizeHandles val="exact"/>
        </dgm:presLayoutVars>
      </dgm:prSet>
      <dgm:spPr/>
    </dgm:pt>
    <dgm:pt modelId="{1F230301-777F-4F7F-A716-911D53C7CF24}" type="pres">
      <dgm:prSet presAssocID="{8DD493FA-5CD5-4259-9C5B-C002B709C4EB}" presName="compNode" presStyleCnt="0"/>
      <dgm:spPr/>
    </dgm:pt>
    <dgm:pt modelId="{CAD68CA7-8B94-4105-9799-B1DDF1AC8DA6}" type="pres">
      <dgm:prSet presAssocID="{8DD493FA-5CD5-4259-9C5B-C002B709C4EB}" presName="iconBgRect" presStyleLbl="bgShp" presStyleIdx="0" presStyleCnt="3" custScaleX="88166" custScaleY="85086"/>
      <dgm:spPr/>
    </dgm:pt>
    <dgm:pt modelId="{7D4738C4-AFFE-4480-A420-165AF24EECD0}" type="pres">
      <dgm:prSet presAssocID="{8DD493FA-5CD5-4259-9C5B-C002B709C4EB}" presName="iconRect" presStyleLbl="node1" presStyleIdx="0" presStyleCnt="3" custScaleX="88166" custScaleY="850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30309D5-840D-4018-9177-B9CADC67CFED}" type="pres">
      <dgm:prSet presAssocID="{8DD493FA-5CD5-4259-9C5B-C002B709C4EB}" presName="spaceRect" presStyleCnt="0"/>
      <dgm:spPr/>
    </dgm:pt>
    <dgm:pt modelId="{2CD5A591-647B-4ACA-A877-9B38AA0516EE}" type="pres">
      <dgm:prSet presAssocID="{8DD493FA-5CD5-4259-9C5B-C002B709C4EB}" presName="textRect" presStyleLbl="revTx" presStyleIdx="0" presStyleCnt="3">
        <dgm:presLayoutVars>
          <dgm:chMax val="1"/>
          <dgm:chPref val="1"/>
        </dgm:presLayoutVars>
      </dgm:prSet>
      <dgm:spPr/>
    </dgm:pt>
    <dgm:pt modelId="{CB5669F4-C5C2-4251-A10C-CBF7BDB3FF7F}" type="pres">
      <dgm:prSet presAssocID="{A20D23E1-71EE-4E74-A67D-F6B59DE335F1}" presName="sibTrans" presStyleCnt="0"/>
      <dgm:spPr/>
    </dgm:pt>
    <dgm:pt modelId="{697A290F-C41E-44C9-8115-94D4B589AC74}" type="pres">
      <dgm:prSet presAssocID="{40026355-2C16-422E-B1F5-E3F1A844D318}" presName="compNode" presStyleCnt="0"/>
      <dgm:spPr/>
    </dgm:pt>
    <dgm:pt modelId="{693A6BDC-27A3-4958-8264-91449F843349}" type="pres">
      <dgm:prSet presAssocID="{40026355-2C16-422E-B1F5-E3F1A844D318}" presName="iconBgRect" presStyleLbl="bgShp" presStyleIdx="1" presStyleCnt="3" custScaleX="64807" custScaleY="66683"/>
      <dgm:spPr/>
    </dgm:pt>
    <dgm:pt modelId="{349A4678-A38D-4D2E-84BD-571CFCF1931E}" type="pres">
      <dgm:prSet presAssocID="{40026355-2C16-422E-B1F5-E3F1A844D318}" presName="iconRect" presStyleLbl="node1" presStyleIdx="1" presStyleCnt="3" custScaleX="64807" custScaleY="6668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705BBA76-A60E-4265-9D83-FAE7E78A07A6}" type="pres">
      <dgm:prSet presAssocID="{40026355-2C16-422E-B1F5-E3F1A844D318}" presName="spaceRect" presStyleCnt="0"/>
      <dgm:spPr/>
    </dgm:pt>
    <dgm:pt modelId="{19F8ED75-2A82-4317-A099-85CB581F0D8B}" type="pres">
      <dgm:prSet presAssocID="{40026355-2C16-422E-B1F5-E3F1A844D318}" presName="textRect" presStyleLbl="revTx" presStyleIdx="1" presStyleCnt="3">
        <dgm:presLayoutVars>
          <dgm:chMax val="1"/>
          <dgm:chPref val="1"/>
        </dgm:presLayoutVars>
      </dgm:prSet>
      <dgm:spPr/>
    </dgm:pt>
    <dgm:pt modelId="{6EE1216E-9652-433D-AE2D-0679EBEE4150}" type="pres">
      <dgm:prSet presAssocID="{5110DF67-5D98-44D2-8FF4-5FAAB0EE76F2}" presName="sibTrans" presStyleCnt="0"/>
      <dgm:spPr/>
    </dgm:pt>
    <dgm:pt modelId="{A614132B-8CFE-4184-985A-637B50764DEE}" type="pres">
      <dgm:prSet presAssocID="{9A559278-D63A-4664-8A2D-345CE50F1890}" presName="compNode" presStyleCnt="0"/>
      <dgm:spPr/>
    </dgm:pt>
    <dgm:pt modelId="{107C23BC-E546-4F1A-A36A-CB6C87AFE966}" type="pres">
      <dgm:prSet presAssocID="{9A559278-D63A-4664-8A2D-345CE50F1890}" presName="iconBgRect" presStyleLbl="bgShp" presStyleIdx="2" presStyleCnt="3" custScaleX="71393" custScaleY="71393"/>
      <dgm:spPr/>
    </dgm:pt>
    <dgm:pt modelId="{2DC872B8-4773-440B-8D12-E57C9814594B}" type="pres">
      <dgm:prSet presAssocID="{9A559278-D63A-4664-8A2D-345CE50F1890}" presName="iconRect" presStyleLbl="node1" presStyleIdx="2" presStyleCnt="3" custScaleX="71393" custScaleY="7139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2ABC21BA-9545-4190-BC10-6AB48D11740F}" type="pres">
      <dgm:prSet presAssocID="{9A559278-D63A-4664-8A2D-345CE50F1890}" presName="spaceRect" presStyleCnt="0"/>
      <dgm:spPr/>
    </dgm:pt>
    <dgm:pt modelId="{EB8C6373-3B3D-43C5-A4D1-4E06FA846AD8}" type="pres">
      <dgm:prSet presAssocID="{9A559278-D63A-4664-8A2D-345CE50F189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35A520-7942-4A64-85F0-CDC0A41C7C47}" type="presOf" srcId="{CDAC627D-048B-4AC2-905C-7F60004E7BE6}" destId="{DE4A12F2-BF20-4812-97F0-0C629F2345D2}" srcOrd="0" destOrd="0" presId="urn:microsoft.com/office/officeart/2018/5/layout/IconCircleLabelList"/>
    <dgm:cxn modelId="{E1C4403B-3DB4-4B83-B39E-1A2C54227799}" srcId="{CDAC627D-048B-4AC2-905C-7F60004E7BE6}" destId="{40026355-2C16-422E-B1F5-E3F1A844D318}" srcOrd="1" destOrd="0" parTransId="{44F6B366-95AF-4C46-80AB-04CA4FA79866}" sibTransId="{5110DF67-5D98-44D2-8FF4-5FAAB0EE76F2}"/>
    <dgm:cxn modelId="{B429E967-D653-42E4-BF68-270D13C3F9C8}" type="presOf" srcId="{40026355-2C16-422E-B1F5-E3F1A844D318}" destId="{19F8ED75-2A82-4317-A099-85CB581F0D8B}" srcOrd="0" destOrd="0" presId="urn:microsoft.com/office/officeart/2018/5/layout/IconCircleLabelList"/>
    <dgm:cxn modelId="{E1A1AD72-6365-4D80-8CCE-61EE5FFB28F5}" srcId="{CDAC627D-048B-4AC2-905C-7F60004E7BE6}" destId="{8DD493FA-5CD5-4259-9C5B-C002B709C4EB}" srcOrd="0" destOrd="0" parTransId="{75A01A76-834B-41BC-8DEA-E31E4A36FC28}" sibTransId="{A20D23E1-71EE-4E74-A67D-F6B59DE335F1}"/>
    <dgm:cxn modelId="{98D4CFD8-F96F-4F6B-9D9B-E8AA8C980787}" type="presOf" srcId="{9A559278-D63A-4664-8A2D-345CE50F1890}" destId="{EB8C6373-3B3D-43C5-A4D1-4E06FA846AD8}" srcOrd="0" destOrd="0" presId="urn:microsoft.com/office/officeart/2018/5/layout/IconCircleLabelList"/>
    <dgm:cxn modelId="{D75502E8-8CC5-4E66-B9F6-195BE19D9110}" type="presOf" srcId="{8DD493FA-5CD5-4259-9C5B-C002B709C4EB}" destId="{2CD5A591-647B-4ACA-A877-9B38AA0516EE}" srcOrd="0" destOrd="0" presId="urn:microsoft.com/office/officeart/2018/5/layout/IconCircleLabelList"/>
    <dgm:cxn modelId="{470A35FF-282C-456B-B83A-212F6859CA8C}" srcId="{CDAC627D-048B-4AC2-905C-7F60004E7BE6}" destId="{9A559278-D63A-4664-8A2D-345CE50F1890}" srcOrd="2" destOrd="0" parTransId="{31B65A7E-7B25-4D19-8EF1-EEBD3AFC4B77}" sibTransId="{D85F38EE-3E5A-4252-B24C-5FC39B3FB85B}"/>
    <dgm:cxn modelId="{A60A4EBE-7319-444E-89D0-CB38982CD573}" type="presParOf" srcId="{DE4A12F2-BF20-4812-97F0-0C629F2345D2}" destId="{1F230301-777F-4F7F-A716-911D53C7CF24}" srcOrd="0" destOrd="0" presId="urn:microsoft.com/office/officeart/2018/5/layout/IconCircleLabelList"/>
    <dgm:cxn modelId="{B8F97897-915B-4662-8BC9-AA2E2E7F05AC}" type="presParOf" srcId="{1F230301-777F-4F7F-A716-911D53C7CF24}" destId="{CAD68CA7-8B94-4105-9799-B1DDF1AC8DA6}" srcOrd="0" destOrd="0" presId="urn:microsoft.com/office/officeart/2018/5/layout/IconCircleLabelList"/>
    <dgm:cxn modelId="{600CF897-F39A-4928-9573-BCA5E590E6D4}" type="presParOf" srcId="{1F230301-777F-4F7F-A716-911D53C7CF24}" destId="{7D4738C4-AFFE-4480-A420-165AF24EECD0}" srcOrd="1" destOrd="0" presId="urn:microsoft.com/office/officeart/2018/5/layout/IconCircleLabelList"/>
    <dgm:cxn modelId="{8649B5FA-799A-440B-96CE-50171945CFEA}" type="presParOf" srcId="{1F230301-777F-4F7F-A716-911D53C7CF24}" destId="{B30309D5-840D-4018-9177-B9CADC67CFED}" srcOrd="2" destOrd="0" presId="urn:microsoft.com/office/officeart/2018/5/layout/IconCircleLabelList"/>
    <dgm:cxn modelId="{D7A4AA70-4C1A-4720-96D7-90C958B4D2DF}" type="presParOf" srcId="{1F230301-777F-4F7F-A716-911D53C7CF24}" destId="{2CD5A591-647B-4ACA-A877-9B38AA0516EE}" srcOrd="3" destOrd="0" presId="urn:microsoft.com/office/officeart/2018/5/layout/IconCircleLabelList"/>
    <dgm:cxn modelId="{9CCA149E-C599-4BD1-8793-7CED363E57A3}" type="presParOf" srcId="{DE4A12F2-BF20-4812-97F0-0C629F2345D2}" destId="{CB5669F4-C5C2-4251-A10C-CBF7BDB3FF7F}" srcOrd="1" destOrd="0" presId="urn:microsoft.com/office/officeart/2018/5/layout/IconCircleLabelList"/>
    <dgm:cxn modelId="{5AC2B7B0-8DA3-4DF6-81D5-644D40A34FAA}" type="presParOf" srcId="{DE4A12F2-BF20-4812-97F0-0C629F2345D2}" destId="{697A290F-C41E-44C9-8115-94D4B589AC74}" srcOrd="2" destOrd="0" presId="urn:microsoft.com/office/officeart/2018/5/layout/IconCircleLabelList"/>
    <dgm:cxn modelId="{E25C9E9D-DD56-4C39-BE71-F1907CF8944D}" type="presParOf" srcId="{697A290F-C41E-44C9-8115-94D4B589AC74}" destId="{693A6BDC-27A3-4958-8264-91449F843349}" srcOrd="0" destOrd="0" presId="urn:microsoft.com/office/officeart/2018/5/layout/IconCircleLabelList"/>
    <dgm:cxn modelId="{E176C7E6-D927-498D-8941-680F7DA882FF}" type="presParOf" srcId="{697A290F-C41E-44C9-8115-94D4B589AC74}" destId="{349A4678-A38D-4D2E-84BD-571CFCF1931E}" srcOrd="1" destOrd="0" presId="urn:microsoft.com/office/officeart/2018/5/layout/IconCircleLabelList"/>
    <dgm:cxn modelId="{E014F15A-91AA-4808-818D-27F8A0541294}" type="presParOf" srcId="{697A290F-C41E-44C9-8115-94D4B589AC74}" destId="{705BBA76-A60E-4265-9D83-FAE7E78A07A6}" srcOrd="2" destOrd="0" presId="urn:microsoft.com/office/officeart/2018/5/layout/IconCircleLabelList"/>
    <dgm:cxn modelId="{AE6A6C34-1EB6-4C49-8939-D2A4C0B33350}" type="presParOf" srcId="{697A290F-C41E-44C9-8115-94D4B589AC74}" destId="{19F8ED75-2A82-4317-A099-85CB581F0D8B}" srcOrd="3" destOrd="0" presId="urn:microsoft.com/office/officeart/2018/5/layout/IconCircleLabelList"/>
    <dgm:cxn modelId="{6DE2B09B-5EBB-4C58-89C9-AD8B7DE6D6E4}" type="presParOf" srcId="{DE4A12F2-BF20-4812-97F0-0C629F2345D2}" destId="{6EE1216E-9652-433D-AE2D-0679EBEE4150}" srcOrd="3" destOrd="0" presId="urn:microsoft.com/office/officeart/2018/5/layout/IconCircleLabelList"/>
    <dgm:cxn modelId="{FA43E104-A20D-4368-996D-CA7D8F30AAD4}" type="presParOf" srcId="{DE4A12F2-BF20-4812-97F0-0C629F2345D2}" destId="{A614132B-8CFE-4184-985A-637B50764DEE}" srcOrd="4" destOrd="0" presId="urn:microsoft.com/office/officeart/2018/5/layout/IconCircleLabelList"/>
    <dgm:cxn modelId="{711844FA-44BF-45D8-ACC8-4B96500902B9}" type="presParOf" srcId="{A614132B-8CFE-4184-985A-637B50764DEE}" destId="{107C23BC-E546-4F1A-A36A-CB6C87AFE966}" srcOrd="0" destOrd="0" presId="urn:microsoft.com/office/officeart/2018/5/layout/IconCircleLabelList"/>
    <dgm:cxn modelId="{C5E6DD46-F10B-4C83-B330-B7220439D27E}" type="presParOf" srcId="{A614132B-8CFE-4184-985A-637B50764DEE}" destId="{2DC872B8-4773-440B-8D12-E57C9814594B}" srcOrd="1" destOrd="0" presId="urn:microsoft.com/office/officeart/2018/5/layout/IconCircleLabelList"/>
    <dgm:cxn modelId="{CF2851B9-5788-4252-A48B-A471D633C30C}" type="presParOf" srcId="{A614132B-8CFE-4184-985A-637B50764DEE}" destId="{2ABC21BA-9545-4190-BC10-6AB48D11740F}" srcOrd="2" destOrd="0" presId="urn:microsoft.com/office/officeart/2018/5/layout/IconCircleLabelList"/>
    <dgm:cxn modelId="{05C6C08E-DF46-4E8A-8DAF-7D1D747A1DA1}" type="presParOf" srcId="{A614132B-8CFE-4184-985A-637B50764DEE}" destId="{EB8C6373-3B3D-43C5-A4D1-4E06FA846AD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4D97FD-34EB-4F10-AEBC-686D2257A25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323839-3303-47DA-A9A1-ED689C8AA74C}">
      <dgm:prSet/>
      <dgm:spPr/>
      <dgm:t>
        <a:bodyPr/>
        <a:lstStyle/>
        <a:p>
          <a:r>
            <a:rPr lang="en-US"/>
            <a:t>Each node points to the next node, and the last node points back to the first node, forming a circle.</a:t>
          </a:r>
        </a:p>
      </dgm:t>
    </dgm:pt>
    <dgm:pt modelId="{FBE8D68B-69EE-479C-9524-CCC59ECB693C}" type="parTrans" cxnId="{C5AC1868-7F5E-47A5-BEAC-71A8B1EDC03B}">
      <dgm:prSet/>
      <dgm:spPr/>
      <dgm:t>
        <a:bodyPr/>
        <a:lstStyle/>
        <a:p>
          <a:endParaRPr lang="en-US"/>
        </a:p>
      </dgm:t>
    </dgm:pt>
    <dgm:pt modelId="{EF3C1E69-44CF-499D-8B5A-54CE15E118B9}" type="sibTrans" cxnId="{C5AC1868-7F5E-47A5-BEAC-71A8B1EDC03B}">
      <dgm:prSet/>
      <dgm:spPr/>
      <dgm:t>
        <a:bodyPr/>
        <a:lstStyle/>
        <a:p>
          <a:endParaRPr lang="en-US"/>
        </a:p>
      </dgm:t>
    </dgm:pt>
    <dgm:pt modelId="{29A83A51-B13C-4F75-94CD-6262EB266BA2}">
      <dgm:prSet/>
      <dgm:spPr/>
      <dgm:t>
        <a:bodyPr/>
        <a:lstStyle/>
        <a:p>
          <a:r>
            <a:rPr lang="en-US"/>
            <a:t>There are no NULL references in a circular linked list.</a:t>
          </a:r>
        </a:p>
      </dgm:t>
    </dgm:pt>
    <dgm:pt modelId="{A2FF91CF-73D9-4E93-9BD6-F37C046E9B39}" type="parTrans" cxnId="{7F85F412-9FE3-4AE9-AA3A-C364F1ADD22A}">
      <dgm:prSet/>
      <dgm:spPr/>
      <dgm:t>
        <a:bodyPr/>
        <a:lstStyle/>
        <a:p>
          <a:endParaRPr lang="en-US"/>
        </a:p>
      </dgm:t>
    </dgm:pt>
    <dgm:pt modelId="{932F301D-BFB8-43CA-9E5F-00C58C123DFD}" type="sibTrans" cxnId="{7F85F412-9FE3-4AE9-AA3A-C364F1ADD22A}">
      <dgm:prSet/>
      <dgm:spPr/>
      <dgm:t>
        <a:bodyPr/>
        <a:lstStyle/>
        <a:p>
          <a:endParaRPr lang="en-US"/>
        </a:p>
      </dgm:t>
    </dgm:pt>
    <dgm:pt modelId="{C9217F5D-7359-41A4-93C1-BF5C0F180C03}">
      <dgm:prSet/>
      <dgm:spPr/>
      <dgm:t>
        <a:bodyPr/>
        <a:lstStyle/>
        <a:p>
          <a:r>
            <a:rPr lang="en-US"/>
            <a:t>Can be singly circular linked (one direction) or doubly circular linked (both directions).</a:t>
          </a:r>
        </a:p>
      </dgm:t>
    </dgm:pt>
    <dgm:pt modelId="{2E834F88-C302-404E-BAF6-340C8C430BE0}" type="parTrans" cxnId="{BB207D59-4F2A-49B4-8B3E-3177909B71B9}">
      <dgm:prSet/>
      <dgm:spPr/>
      <dgm:t>
        <a:bodyPr/>
        <a:lstStyle/>
        <a:p>
          <a:endParaRPr lang="en-US"/>
        </a:p>
      </dgm:t>
    </dgm:pt>
    <dgm:pt modelId="{93A2EE05-2F25-4AE6-99E6-35BD3FF7A036}" type="sibTrans" cxnId="{BB207D59-4F2A-49B4-8B3E-3177909B71B9}">
      <dgm:prSet/>
      <dgm:spPr/>
      <dgm:t>
        <a:bodyPr/>
        <a:lstStyle/>
        <a:p>
          <a:endParaRPr lang="en-US"/>
        </a:p>
      </dgm:t>
    </dgm:pt>
    <dgm:pt modelId="{7E5A4FE2-83E2-4FD7-97AF-6AD45015FC2A}" type="pres">
      <dgm:prSet presAssocID="{604D97FD-34EB-4F10-AEBC-686D2257A25E}" presName="root" presStyleCnt="0">
        <dgm:presLayoutVars>
          <dgm:dir/>
          <dgm:resizeHandles val="exact"/>
        </dgm:presLayoutVars>
      </dgm:prSet>
      <dgm:spPr/>
    </dgm:pt>
    <dgm:pt modelId="{6D0909E0-7A7D-40AB-A446-1911A009A7A8}" type="pres">
      <dgm:prSet presAssocID="{24323839-3303-47DA-A9A1-ED689C8AA74C}" presName="compNode" presStyleCnt="0"/>
      <dgm:spPr/>
    </dgm:pt>
    <dgm:pt modelId="{F04A6386-4E69-4566-B8ED-8C02DC4D2389}" type="pres">
      <dgm:prSet presAssocID="{24323839-3303-47DA-A9A1-ED689C8AA74C}" presName="iconBgRect" presStyleLbl="bgShp" presStyleIdx="0" presStyleCnt="3" custScaleX="80632" custScaleY="80632"/>
      <dgm:spPr/>
    </dgm:pt>
    <dgm:pt modelId="{67A06234-AC7E-424D-BCAE-454F07B19D5C}" type="pres">
      <dgm:prSet presAssocID="{24323839-3303-47DA-A9A1-ED689C8AA74C}" presName="iconRect" presStyleLbl="node1" presStyleIdx="0" presStyleCnt="3" custScaleX="68586" custScaleY="685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7CD7DE80-948B-4BAB-8572-547CF43114F5}" type="pres">
      <dgm:prSet presAssocID="{24323839-3303-47DA-A9A1-ED689C8AA74C}" presName="spaceRect" presStyleCnt="0"/>
      <dgm:spPr/>
    </dgm:pt>
    <dgm:pt modelId="{B65E8582-E9E6-4EC6-8EBF-E10D1C90EF86}" type="pres">
      <dgm:prSet presAssocID="{24323839-3303-47DA-A9A1-ED689C8AA74C}" presName="textRect" presStyleLbl="revTx" presStyleIdx="0" presStyleCnt="3">
        <dgm:presLayoutVars>
          <dgm:chMax val="1"/>
          <dgm:chPref val="1"/>
        </dgm:presLayoutVars>
      </dgm:prSet>
      <dgm:spPr/>
    </dgm:pt>
    <dgm:pt modelId="{0EDD9279-60D7-4375-8452-1F14F7094BA7}" type="pres">
      <dgm:prSet presAssocID="{EF3C1E69-44CF-499D-8B5A-54CE15E118B9}" presName="sibTrans" presStyleCnt="0"/>
      <dgm:spPr/>
    </dgm:pt>
    <dgm:pt modelId="{C28D2A5A-8EE0-4DFB-87A5-AC4843070B4D}" type="pres">
      <dgm:prSet presAssocID="{29A83A51-B13C-4F75-94CD-6262EB266BA2}" presName="compNode" presStyleCnt="0"/>
      <dgm:spPr/>
    </dgm:pt>
    <dgm:pt modelId="{37892B0D-83D9-47DF-999A-DA93688BD0F2}" type="pres">
      <dgm:prSet presAssocID="{29A83A51-B13C-4F75-94CD-6262EB266BA2}" presName="iconBgRect" presStyleLbl="bgShp" presStyleIdx="1" presStyleCnt="3" custScaleX="63017" custScaleY="63017" custLinFactNeighborX="-2339" custLinFactNeighborY="2338"/>
      <dgm:spPr/>
    </dgm:pt>
    <dgm:pt modelId="{E07F0510-BE95-4435-A44D-25CABB91D8A3}" type="pres">
      <dgm:prSet presAssocID="{29A83A51-B13C-4F75-94CD-6262EB266BA2}" presName="iconRect" presStyleLbl="node1" presStyleIdx="1" presStyleCnt="3" custScaleX="63017" custScaleY="63017" custLinFactNeighborX="-4076" custLinFactNeighborY="407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C4B52CC9-4FD1-4E58-A694-EC03434E9620}" type="pres">
      <dgm:prSet presAssocID="{29A83A51-B13C-4F75-94CD-6262EB266BA2}" presName="spaceRect" presStyleCnt="0"/>
      <dgm:spPr/>
    </dgm:pt>
    <dgm:pt modelId="{928F0AFE-AF95-4E33-97A8-CA688A63F0CC}" type="pres">
      <dgm:prSet presAssocID="{29A83A51-B13C-4F75-94CD-6262EB266BA2}" presName="textRect" presStyleLbl="revTx" presStyleIdx="1" presStyleCnt="3">
        <dgm:presLayoutVars>
          <dgm:chMax val="1"/>
          <dgm:chPref val="1"/>
        </dgm:presLayoutVars>
      </dgm:prSet>
      <dgm:spPr/>
    </dgm:pt>
    <dgm:pt modelId="{619A7598-05EB-49E6-9C87-287B9D7E6026}" type="pres">
      <dgm:prSet presAssocID="{932F301D-BFB8-43CA-9E5F-00C58C123DFD}" presName="sibTrans" presStyleCnt="0"/>
      <dgm:spPr/>
    </dgm:pt>
    <dgm:pt modelId="{F5F143EF-32EC-41BD-8D57-5041965EEF56}" type="pres">
      <dgm:prSet presAssocID="{C9217F5D-7359-41A4-93C1-BF5C0F180C03}" presName="compNode" presStyleCnt="0"/>
      <dgm:spPr/>
    </dgm:pt>
    <dgm:pt modelId="{57A602E6-FDC6-423D-92F7-B6FBBEE15C52}" type="pres">
      <dgm:prSet presAssocID="{C9217F5D-7359-41A4-93C1-BF5C0F180C03}" presName="iconBgRect" presStyleLbl="bgShp" presStyleIdx="2" presStyleCnt="3" custScaleX="64762" custScaleY="64762"/>
      <dgm:spPr/>
    </dgm:pt>
    <dgm:pt modelId="{BCD80F5C-FC4F-4330-82E6-84336BC16CEA}" type="pres">
      <dgm:prSet presAssocID="{C9217F5D-7359-41A4-93C1-BF5C0F180C03}" presName="iconRect" presStyleLbl="node1" presStyleIdx="2" presStyleCnt="3" custScaleX="64762" custScaleY="6476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1D45E23-0F64-4B14-A58B-2D2FEDC3A67F}" type="pres">
      <dgm:prSet presAssocID="{C9217F5D-7359-41A4-93C1-BF5C0F180C03}" presName="spaceRect" presStyleCnt="0"/>
      <dgm:spPr/>
    </dgm:pt>
    <dgm:pt modelId="{FCCEF139-6C95-4B8A-A4E9-24C1F153D9F3}" type="pres">
      <dgm:prSet presAssocID="{C9217F5D-7359-41A4-93C1-BF5C0F180C0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008E03-0ECD-4F23-A988-1ED5BAA4436F}" type="presOf" srcId="{29A83A51-B13C-4F75-94CD-6262EB266BA2}" destId="{928F0AFE-AF95-4E33-97A8-CA688A63F0CC}" srcOrd="0" destOrd="0" presId="urn:microsoft.com/office/officeart/2018/5/layout/IconCircleLabelList"/>
    <dgm:cxn modelId="{06E0F40B-F813-4C05-9841-115D67FA7017}" type="presOf" srcId="{C9217F5D-7359-41A4-93C1-BF5C0F180C03}" destId="{FCCEF139-6C95-4B8A-A4E9-24C1F153D9F3}" srcOrd="0" destOrd="0" presId="urn:microsoft.com/office/officeart/2018/5/layout/IconCircleLabelList"/>
    <dgm:cxn modelId="{7F85F412-9FE3-4AE9-AA3A-C364F1ADD22A}" srcId="{604D97FD-34EB-4F10-AEBC-686D2257A25E}" destId="{29A83A51-B13C-4F75-94CD-6262EB266BA2}" srcOrd="1" destOrd="0" parTransId="{A2FF91CF-73D9-4E93-9BD6-F37C046E9B39}" sibTransId="{932F301D-BFB8-43CA-9E5F-00C58C123DFD}"/>
    <dgm:cxn modelId="{D6F1D713-70B4-4D91-ABF2-0A39D06AC3CE}" type="presOf" srcId="{24323839-3303-47DA-A9A1-ED689C8AA74C}" destId="{B65E8582-E9E6-4EC6-8EBF-E10D1C90EF86}" srcOrd="0" destOrd="0" presId="urn:microsoft.com/office/officeart/2018/5/layout/IconCircleLabelList"/>
    <dgm:cxn modelId="{C5AC1868-7F5E-47A5-BEAC-71A8B1EDC03B}" srcId="{604D97FD-34EB-4F10-AEBC-686D2257A25E}" destId="{24323839-3303-47DA-A9A1-ED689C8AA74C}" srcOrd="0" destOrd="0" parTransId="{FBE8D68B-69EE-479C-9524-CCC59ECB693C}" sibTransId="{EF3C1E69-44CF-499D-8B5A-54CE15E118B9}"/>
    <dgm:cxn modelId="{BB207D59-4F2A-49B4-8B3E-3177909B71B9}" srcId="{604D97FD-34EB-4F10-AEBC-686D2257A25E}" destId="{C9217F5D-7359-41A4-93C1-BF5C0F180C03}" srcOrd="2" destOrd="0" parTransId="{2E834F88-C302-404E-BAF6-340C8C430BE0}" sibTransId="{93A2EE05-2F25-4AE6-99E6-35BD3FF7A036}"/>
    <dgm:cxn modelId="{583499D9-AE7E-4F30-B22C-050135D63FCE}" type="presOf" srcId="{604D97FD-34EB-4F10-AEBC-686D2257A25E}" destId="{7E5A4FE2-83E2-4FD7-97AF-6AD45015FC2A}" srcOrd="0" destOrd="0" presId="urn:microsoft.com/office/officeart/2018/5/layout/IconCircleLabelList"/>
    <dgm:cxn modelId="{6539E86C-A32A-42C4-BAEA-4B0E08E34F30}" type="presParOf" srcId="{7E5A4FE2-83E2-4FD7-97AF-6AD45015FC2A}" destId="{6D0909E0-7A7D-40AB-A446-1911A009A7A8}" srcOrd="0" destOrd="0" presId="urn:microsoft.com/office/officeart/2018/5/layout/IconCircleLabelList"/>
    <dgm:cxn modelId="{E0C2FEA1-D63F-4816-8CA3-AB6D6547465D}" type="presParOf" srcId="{6D0909E0-7A7D-40AB-A446-1911A009A7A8}" destId="{F04A6386-4E69-4566-B8ED-8C02DC4D2389}" srcOrd="0" destOrd="0" presId="urn:microsoft.com/office/officeart/2018/5/layout/IconCircleLabelList"/>
    <dgm:cxn modelId="{9310545D-B0BD-45F0-AC00-44638E391616}" type="presParOf" srcId="{6D0909E0-7A7D-40AB-A446-1911A009A7A8}" destId="{67A06234-AC7E-424D-BCAE-454F07B19D5C}" srcOrd="1" destOrd="0" presId="urn:microsoft.com/office/officeart/2018/5/layout/IconCircleLabelList"/>
    <dgm:cxn modelId="{010130E2-4639-4C9B-9406-C527C3B02545}" type="presParOf" srcId="{6D0909E0-7A7D-40AB-A446-1911A009A7A8}" destId="{7CD7DE80-948B-4BAB-8572-547CF43114F5}" srcOrd="2" destOrd="0" presId="urn:microsoft.com/office/officeart/2018/5/layout/IconCircleLabelList"/>
    <dgm:cxn modelId="{C992A5F3-956C-4A9F-9C3A-E96BFBFA560F}" type="presParOf" srcId="{6D0909E0-7A7D-40AB-A446-1911A009A7A8}" destId="{B65E8582-E9E6-4EC6-8EBF-E10D1C90EF86}" srcOrd="3" destOrd="0" presId="urn:microsoft.com/office/officeart/2018/5/layout/IconCircleLabelList"/>
    <dgm:cxn modelId="{B31E8E4E-3BD8-48AB-A1BB-827869D006E5}" type="presParOf" srcId="{7E5A4FE2-83E2-4FD7-97AF-6AD45015FC2A}" destId="{0EDD9279-60D7-4375-8452-1F14F7094BA7}" srcOrd="1" destOrd="0" presId="urn:microsoft.com/office/officeart/2018/5/layout/IconCircleLabelList"/>
    <dgm:cxn modelId="{7202441E-047D-4179-B7B4-56E31F40793D}" type="presParOf" srcId="{7E5A4FE2-83E2-4FD7-97AF-6AD45015FC2A}" destId="{C28D2A5A-8EE0-4DFB-87A5-AC4843070B4D}" srcOrd="2" destOrd="0" presId="urn:microsoft.com/office/officeart/2018/5/layout/IconCircleLabelList"/>
    <dgm:cxn modelId="{4490F1C4-AE02-4FC8-B270-0A94775CB7A6}" type="presParOf" srcId="{C28D2A5A-8EE0-4DFB-87A5-AC4843070B4D}" destId="{37892B0D-83D9-47DF-999A-DA93688BD0F2}" srcOrd="0" destOrd="0" presId="urn:microsoft.com/office/officeart/2018/5/layout/IconCircleLabelList"/>
    <dgm:cxn modelId="{6D8FD562-617C-4F31-BCD3-83126F49C297}" type="presParOf" srcId="{C28D2A5A-8EE0-4DFB-87A5-AC4843070B4D}" destId="{E07F0510-BE95-4435-A44D-25CABB91D8A3}" srcOrd="1" destOrd="0" presId="urn:microsoft.com/office/officeart/2018/5/layout/IconCircleLabelList"/>
    <dgm:cxn modelId="{F497246D-2727-411A-BBE5-2A8F5B63A9BE}" type="presParOf" srcId="{C28D2A5A-8EE0-4DFB-87A5-AC4843070B4D}" destId="{C4B52CC9-4FD1-4E58-A694-EC03434E9620}" srcOrd="2" destOrd="0" presId="urn:microsoft.com/office/officeart/2018/5/layout/IconCircleLabelList"/>
    <dgm:cxn modelId="{A2B43207-2FF9-496B-8A40-8B5901BE3255}" type="presParOf" srcId="{C28D2A5A-8EE0-4DFB-87A5-AC4843070B4D}" destId="{928F0AFE-AF95-4E33-97A8-CA688A63F0CC}" srcOrd="3" destOrd="0" presId="urn:microsoft.com/office/officeart/2018/5/layout/IconCircleLabelList"/>
    <dgm:cxn modelId="{91F2E382-A661-4CD7-9F2E-861BD7800181}" type="presParOf" srcId="{7E5A4FE2-83E2-4FD7-97AF-6AD45015FC2A}" destId="{619A7598-05EB-49E6-9C87-287B9D7E6026}" srcOrd="3" destOrd="0" presId="urn:microsoft.com/office/officeart/2018/5/layout/IconCircleLabelList"/>
    <dgm:cxn modelId="{09781579-04E6-4E9B-9C23-A4A8164A24D2}" type="presParOf" srcId="{7E5A4FE2-83E2-4FD7-97AF-6AD45015FC2A}" destId="{F5F143EF-32EC-41BD-8D57-5041965EEF56}" srcOrd="4" destOrd="0" presId="urn:microsoft.com/office/officeart/2018/5/layout/IconCircleLabelList"/>
    <dgm:cxn modelId="{0E525410-5ED8-49C8-96E2-6A7BC7F916EA}" type="presParOf" srcId="{F5F143EF-32EC-41BD-8D57-5041965EEF56}" destId="{57A602E6-FDC6-423D-92F7-B6FBBEE15C52}" srcOrd="0" destOrd="0" presId="urn:microsoft.com/office/officeart/2018/5/layout/IconCircleLabelList"/>
    <dgm:cxn modelId="{3ACA5D48-CB16-4B68-8075-174FD2F7F686}" type="presParOf" srcId="{F5F143EF-32EC-41BD-8D57-5041965EEF56}" destId="{BCD80F5C-FC4F-4330-82E6-84336BC16CEA}" srcOrd="1" destOrd="0" presId="urn:microsoft.com/office/officeart/2018/5/layout/IconCircleLabelList"/>
    <dgm:cxn modelId="{66D23086-F102-4070-98BF-B3F16865D1F2}" type="presParOf" srcId="{F5F143EF-32EC-41BD-8D57-5041965EEF56}" destId="{21D45E23-0F64-4B14-A58B-2D2FEDC3A67F}" srcOrd="2" destOrd="0" presId="urn:microsoft.com/office/officeart/2018/5/layout/IconCircleLabelList"/>
    <dgm:cxn modelId="{4BE178AD-0661-440E-BF29-45A5FAEF9374}" type="presParOf" srcId="{F5F143EF-32EC-41BD-8D57-5041965EEF56}" destId="{FCCEF139-6C95-4B8A-A4E9-24C1F153D9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63EE9-C574-43EB-9638-89F3A4CA1E0D}">
      <dsp:nvSpPr>
        <dsp:cNvPr id="0" name=""/>
        <dsp:cNvSpPr/>
      </dsp:nvSpPr>
      <dsp:spPr>
        <a:xfrm>
          <a:off x="389366" y="348612"/>
          <a:ext cx="1166625" cy="1166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07718-19B9-4E7A-A185-79F7B9477123}">
      <dsp:nvSpPr>
        <dsp:cNvPr id="0" name=""/>
        <dsp:cNvSpPr/>
      </dsp:nvSpPr>
      <dsp:spPr>
        <a:xfrm>
          <a:off x="637991" y="597237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B98A6-48B7-4F5B-9A39-59C47BA21C0F}">
      <dsp:nvSpPr>
        <dsp:cNvPr id="0" name=""/>
        <dsp:cNvSpPr/>
      </dsp:nvSpPr>
      <dsp:spPr>
        <a:xfrm>
          <a:off x="16428" y="1878613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Each node has only one linked part.</a:t>
          </a:r>
        </a:p>
      </dsp:txBody>
      <dsp:txXfrm>
        <a:off x="16428" y="1878613"/>
        <a:ext cx="1912500" cy="720000"/>
      </dsp:txXfrm>
    </dsp:sp>
    <dsp:sp modelId="{32079FE3-91A7-4578-AAAE-91384E690DDD}">
      <dsp:nvSpPr>
        <dsp:cNvPr id="0" name=""/>
        <dsp:cNvSpPr/>
      </dsp:nvSpPr>
      <dsp:spPr>
        <a:xfrm>
          <a:off x="3601333" y="348612"/>
          <a:ext cx="1166625" cy="1166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169DA-BE73-4FA0-8672-1001137E8E6D}">
      <dsp:nvSpPr>
        <dsp:cNvPr id="0" name=""/>
        <dsp:cNvSpPr/>
      </dsp:nvSpPr>
      <dsp:spPr>
        <a:xfrm>
          <a:off x="3849958" y="597237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0957E-CF6A-41EF-8686-6C77E817737D}">
      <dsp:nvSpPr>
        <dsp:cNvPr id="0" name=""/>
        <dsp:cNvSpPr/>
      </dsp:nvSpPr>
      <dsp:spPr>
        <a:xfrm>
          <a:off x="2263616" y="1878613"/>
          <a:ext cx="38420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Each link part contains the address of the next node in the list.</a:t>
          </a:r>
        </a:p>
      </dsp:txBody>
      <dsp:txXfrm>
        <a:off x="2263616" y="1878613"/>
        <a:ext cx="3842059" cy="720000"/>
      </dsp:txXfrm>
    </dsp:sp>
    <dsp:sp modelId="{3C441AAE-1FFF-41C2-9CAC-D7ED02C923CC}">
      <dsp:nvSpPr>
        <dsp:cNvPr id="0" name=""/>
        <dsp:cNvSpPr/>
      </dsp:nvSpPr>
      <dsp:spPr>
        <a:xfrm>
          <a:off x="6813300" y="348612"/>
          <a:ext cx="1166625" cy="1166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672BC-FBBC-42CB-B463-E364FBCD9A7B}">
      <dsp:nvSpPr>
        <dsp:cNvPr id="0" name=""/>
        <dsp:cNvSpPr/>
      </dsp:nvSpPr>
      <dsp:spPr>
        <a:xfrm>
          <a:off x="7061925" y="597237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EA37E-70DF-4743-8F83-C08B5175F2BE}">
      <dsp:nvSpPr>
        <dsp:cNvPr id="0" name=""/>
        <dsp:cNvSpPr/>
      </dsp:nvSpPr>
      <dsp:spPr>
        <a:xfrm>
          <a:off x="6440363" y="1878613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Link part of the last node contains NULL value which signifies the end of the linked list.</a:t>
          </a:r>
        </a:p>
      </dsp:txBody>
      <dsp:txXfrm>
        <a:off x="6440363" y="1878613"/>
        <a:ext cx="19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68CA7-8B94-4105-9799-B1DDF1AC8DA6}">
      <dsp:nvSpPr>
        <dsp:cNvPr id="0" name=""/>
        <dsp:cNvSpPr/>
      </dsp:nvSpPr>
      <dsp:spPr>
        <a:xfrm>
          <a:off x="696472" y="557226"/>
          <a:ext cx="1146893" cy="10681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738C4-AFFE-4480-A420-165AF24EECD0}">
      <dsp:nvSpPr>
        <dsp:cNvPr id="0" name=""/>
        <dsp:cNvSpPr/>
      </dsp:nvSpPr>
      <dsp:spPr>
        <a:xfrm>
          <a:off x="940892" y="784867"/>
          <a:ext cx="658053" cy="6128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5A591-647B-4ACA-A877-9B38AA0516EE}">
      <dsp:nvSpPr>
        <dsp:cNvPr id="0" name=""/>
        <dsp:cNvSpPr/>
      </dsp:nvSpPr>
      <dsp:spPr>
        <a:xfrm>
          <a:off x="60544" y="217856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Each node has three parts, in which one part contains data and the other two have address.</a:t>
          </a:r>
        </a:p>
      </dsp:txBody>
      <dsp:txXfrm>
        <a:off x="60544" y="2178565"/>
        <a:ext cx="2418750" cy="720000"/>
      </dsp:txXfrm>
    </dsp:sp>
    <dsp:sp modelId="{693A6BDC-27A3-4958-8264-91449F843349}">
      <dsp:nvSpPr>
        <dsp:cNvPr id="0" name=""/>
        <dsp:cNvSpPr/>
      </dsp:nvSpPr>
      <dsp:spPr>
        <a:xfrm>
          <a:off x="3633857" y="523288"/>
          <a:ext cx="956186" cy="9838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A4678-A38D-4D2E-84BD-571CFCF1931E}">
      <dsp:nvSpPr>
        <dsp:cNvPr id="0" name=""/>
        <dsp:cNvSpPr/>
      </dsp:nvSpPr>
      <dsp:spPr>
        <a:xfrm>
          <a:off x="3837635" y="732965"/>
          <a:ext cx="548631" cy="5645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8ED75-2A82-4317-A099-85CB581F0D8B}">
      <dsp:nvSpPr>
        <dsp:cNvPr id="0" name=""/>
        <dsp:cNvSpPr/>
      </dsp:nvSpPr>
      <dsp:spPr>
        <a:xfrm>
          <a:off x="2902575" y="2212503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One link part points to previous node and the other points to next node.</a:t>
          </a:r>
        </a:p>
      </dsp:txBody>
      <dsp:txXfrm>
        <a:off x="2902575" y="2212503"/>
        <a:ext cx="2418750" cy="720000"/>
      </dsp:txXfrm>
    </dsp:sp>
    <dsp:sp modelId="{107C23BC-E546-4F1A-A36A-CB6C87AFE966}">
      <dsp:nvSpPr>
        <dsp:cNvPr id="0" name=""/>
        <dsp:cNvSpPr/>
      </dsp:nvSpPr>
      <dsp:spPr>
        <a:xfrm>
          <a:off x="6427302" y="505915"/>
          <a:ext cx="1053359" cy="10533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872B8-4773-440B-8D12-E57C9814594B}">
      <dsp:nvSpPr>
        <dsp:cNvPr id="0" name=""/>
        <dsp:cNvSpPr/>
      </dsp:nvSpPr>
      <dsp:spPr>
        <a:xfrm>
          <a:off x="6651789" y="730401"/>
          <a:ext cx="604386" cy="604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C6373-3B3D-43C5-A4D1-4E06FA846AD8}">
      <dsp:nvSpPr>
        <dsp:cNvPr id="0" name=""/>
        <dsp:cNvSpPr/>
      </dsp:nvSpPr>
      <dsp:spPr>
        <a:xfrm>
          <a:off x="5744607" y="2229876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Two pointers : head and tail</a:t>
          </a:r>
          <a:br>
            <a:rPr lang="en-US" sz="1200" kern="1200" dirty="0"/>
          </a:br>
          <a:r>
            <a:rPr lang="en-US" sz="1200" kern="1200" dirty="0"/>
            <a:t>Head points to the first node and tail points to the second node in the linked list.</a:t>
          </a:r>
        </a:p>
      </dsp:txBody>
      <dsp:txXfrm>
        <a:off x="5744607" y="2229876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A6386-4E69-4566-B8ED-8C02DC4D2389}">
      <dsp:nvSpPr>
        <dsp:cNvPr id="0" name=""/>
        <dsp:cNvSpPr/>
      </dsp:nvSpPr>
      <dsp:spPr>
        <a:xfrm>
          <a:off x="772168" y="484075"/>
          <a:ext cx="959258" cy="9592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06234-AC7E-424D-BCAE-454F07B19D5C}">
      <dsp:nvSpPr>
        <dsp:cNvPr id="0" name=""/>
        <dsp:cNvSpPr/>
      </dsp:nvSpPr>
      <dsp:spPr>
        <a:xfrm>
          <a:off x="1052684" y="764592"/>
          <a:ext cx="398226" cy="398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E8582-E9E6-4EC6-8EBF-E10D1C90EF86}">
      <dsp:nvSpPr>
        <dsp:cNvPr id="0" name=""/>
        <dsp:cNvSpPr/>
      </dsp:nvSpPr>
      <dsp:spPr>
        <a:xfrm>
          <a:off x="42422" y="201810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Each node points to the next node, and the last node points back to the first node, forming a circle.</a:t>
          </a:r>
        </a:p>
      </dsp:txBody>
      <dsp:txXfrm>
        <a:off x="42422" y="2018105"/>
        <a:ext cx="2418750" cy="720000"/>
      </dsp:txXfrm>
    </dsp:sp>
    <dsp:sp modelId="{37892B0D-83D9-47DF-999A-DA93688BD0F2}">
      <dsp:nvSpPr>
        <dsp:cNvPr id="0" name=""/>
        <dsp:cNvSpPr/>
      </dsp:nvSpPr>
      <dsp:spPr>
        <a:xfrm>
          <a:off x="3594430" y="454501"/>
          <a:ext cx="929776" cy="92977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F0510-BE95-4435-A44D-25CABB91D8A3}">
      <dsp:nvSpPr>
        <dsp:cNvPr id="0" name=""/>
        <dsp:cNvSpPr/>
      </dsp:nvSpPr>
      <dsp:spPr>
        <a:xfrm>
          <a:off x="3792583" y="652660"/>
          <a:ext cx="533478" cy="533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F0AFE-AF95-4E33-97A8-CA688A63F0CC}">
      <dsp:nvSpPr>
        <dsp:cNvPr id="0" name=""/>
        <dsp:cNvSpPr/>
      </dsp:nvSpPr>
      <dsp:spPr>
        <a:xfrm>
          <a:off x="2884454" y="208217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There are no NULL references in a circular linked list.</a:t>
          </a:r>
        </a:p>
      </dsp:txBody>
      <dsp:txXfrm>
        <a:off x="2884454" y="2082175"/>
        <a:ext cx="2418750" cy="720000"/>
      </dsp:txXfrm>
    </dsp:sp>
    <dsp:sp modelId="{57A602E6-FDC6-423D-92F7-B6FBBEE15C52}">
      <dsp:nvSpPr>
        <dsp:cNvPr id="0" name=""/>
        <dsp:cNvSpPr/>
      </dsp:nvSpPr>
      <dsp:spPr>
        <a:xfrm>
          <a:off x="6458098" y="413569"/>
          <a:ext cx="955522" cy="9555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80F5C-FC4F-4330-82E6-84336BC16CEA}">
      <dsp:nvSpPr>
        <dsp:cNvPr id="0" name=""/>
        <dsp:cNvSpPr/>
      </dsp:nvSpPr>
      <dsp:spPr>
        <a:xfrm>
          <a:off x="6661734" y="617205"/>
          <a:ext cx="548250" cy="548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EF139-6C95-4B8A-A4E9-24C1F153D9F3}">
      <dsp:nvSpPr>
        <dsp:cNvPr id="0" name=""/>
        <dsp:cNvSpPr/>
      </dsp:nvSpPr>
      <dsp:spPr>
        <a:xfrm>
          <a:off x="5726485" y="208861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Can be singly circular linked (one direction) or doubly circular linked (both directions).</a:t>
          </a:r>
        </a:p>
      </dsp:txBody>
      <dsp:txXfrm>
        <a:off x="5726485" y="2088611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16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6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94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2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5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713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358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373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7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92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6263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08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226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43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6747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913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382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614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00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106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258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079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32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10" r:id="rId18"/>
    <p:sldLayoutId id="2147483700" r:id="rId19"/>
    <p:sldLayoutId id="2147483659" r:id="rId20"/>
    <p:sldLayoutId id="2147483708" r:id="rId21"/>
    <p:sldLayoutId id="2147483707" r:id="rId22"/>
    <p:sldLayoutId id="2147483706" r:id="rId23"/>
    <p:sldLayoutId id="2147483704" r:id="rId2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2112647"/>
            <a:ext cx="8131550" cy="9476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Structures : Linked List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AF5EAB-5246-8FBF-B911-8E7E6CD01EFF}"/>
              </a:ext>
            </a:extLst>
          </p:cNvPr>
          <p:cNvSpPr txBox="1">
            <a:spLocks/>
          </p:cNvSpPr>
          <p:nvPr/>
        </p:nvSpPr>
        <p:spPr>
          <a:xfrm>
            <a:off x="5512413" y="4679790"/>
            <a:ext cx="6461051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By: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Sneha Garg (Emp Id: 30010000)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System C with Linux System Programming Aug22 Batch CHE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159FC7-87B3-D7B2-D037-7CC3443103CC}"/>
              </a:ext>
            </a:extLst>
          </p:cNvPr>
          <p:cNvSpPr txBox="1">
            <a:spLocks/>
          </p:cNvSpPr>
          <p:nvPr/>
        </p:nvSpPr>
        <p:spPr>
          <a:xfrm>
            <a:off x="3373062" y="493182"/>
            <a:ext cx="8131550" cy="605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2500" dirty="0">
                <a:solidFill>
                  <a:schemeClr val="accent3">
                    <a:lumMod val="75000"/>
                  </a:schemeClr>
                </a:solidFill>
              </a:rPr>
              <a:t>Power Skills (Behavioral) - Foundation-Session 8</a:t>
            </a:r>
            <a:endParaRPr lang="en-US" sz="2500" dirty="0">
              <a:solidFill>
                <a:schemeClr val="accent3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 spc="-50" dirty="0">
                <a:solidFill>
                  <a:schemeClr val="tx2"/>
                </a:solidFill>
              </a:rPr>
              <a:t>Thank you :)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30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1" name="Rectangle 310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-5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05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4204" y="2023962"/>
            <a:ext cx="6697715" cy="3845131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Structure of Linked List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Types of Linked List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Singly Linked List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Doubly Linked List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Circular Linked List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1" y="402820"/>
            <a:ext cx="740446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What is Linked List?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5281" y="2395520"/>
            <a:ext cx="7404462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 dirty="0"/>
              <a:t>A linked list is a linear data structure.</a:t>
            </a:r>
          </a:p>
          <a:p>
            <a:pPr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 dirty="0"/>
              <a:t>Data structures are ways to organize and store data in a computer so that it can be used efficiently. </a:t>
            </a:r>
          </a:p>
          <a:p>
            <a:pPr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 dirty="0"/>
              <a:t>Linked list contains nodes in which data and address to next node is stored.</a:t>
            </a:r>
          </a:p>
          <a:p>
            <a:pPr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 dirty="0"/>
              <a:t>The pointer pointing the address to next node is generally named as next. </a:t>
            </a:r>
          </a:p>
          <a:p>
            <a:pPr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 dirty="0"/>
              <a:t>Operations like insertion, deletion can be done in linked list.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633999" y="1296625"/>
            <a:ext cx="3213307" cy="4011987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ectangle 412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125" name="Straight Connector 412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26" name="Rectangle 4125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Structure of Linked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3512" y="642258"/>
            <a:ext cx="6847117" cy="3091682"/>
          </a:xfrm>
        </p:spPr>
        <p:txBody>
          <a:bodyPr vert="horz" lIns="0" tIns="45720" rIns="0" bIns="45720" rtlCol="0">
            <a:normAutofit/>
          </a:bodyPr>
          <a:lstStyle/>
          <a:p>
            <a:pPr marL="402336" lvl="1" indent="0">
              <a:spcBef>
                <a:spcPts val="1000"/>
              </a:spcBef>
            </a:pPr>
            <a:r>
              <a:rPr lang="en-US"/>
              <a:t>struct Node {</a:t>
            </a:r>
          </a:p>
          <a:p>
            <a:pPr marL="402336" lvl="1" indent="0">
              <a:spcBef>
                <a:spcPts val="1000"/>
              </a:spcBef>
            </a:pPr>
            <a:r>
              <a:rPr lang="en-US"/>
              <a:t>    int data;         // Data part</a:t>
            </a:r>
          </a:p>
          <a:p>
            <a:pPr marL="402336" lvl="1" indent="0">
              <a:spcBef>
                <a:spcPts val="1000"/>
              </a:spcBef>
            </a:pPr>
            <a:r>
              <a:rPr lang="en-US"/>
              <a:t>    struct Node* next; // Pointer to the next node</a:t>
            </a:r>
          </a:p>
          <a:p>
            <a:pPr marL="402336" lvl="1" indent="0">
              <a:spcBef>
                <a:spcPts val="1000"/>
              </a:spcBef>
            </a:pPr>
            <a:r>
              <a:rPr lang="en-US"/>
              <a:t>};</a:t>
            </a:r>
          </a:p>
          <a:p>
            <a:pPr marL="402336" lvl="1" indent="0">
              <a:spcBef>
                <a:spcPts val="1000"/>
              </a:spcBef>
            </a:pPr>
            <a:endParaRPr lang="en-US"/>
          </a:p>
          <a:p>
            <a:pPr marL="402336" lvl="1" indent="0">
              <a:spcBef>
                <a:spcPts val="1000"/>
              </a:spcBef>
            </a:pPr>
            <a:endParaRPr lang="en-US"/>
          </a:p>
        </p:txBody>
      </p:sp>
      <p:pic>
        <p:nvPicPr>
          <p:cNvPr id="4098" name="Picture 2" descr="How Does a Linked List Work? A Beginner's Guide to Linked Lists">
            <a:extLst>
              <a:ext uri="{FF2B5EF4-FFF2-40B4-BE49-F238E27FC236}">
                <a16:creationId xmlns:a16="http://schemas.microsoft.com/office/drawing/2014/main" id="{55E86A2F-4BF3-1ACC-8EFB-9EDDA8889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8" b="20381"/>
          <a:stretch/>
        </p:blipFill>
        <p:spPr bwMode="auto">
          <a:xfrm>
            <a:off x="5068420" y="3543367"/>
            <a:ext cx="6279541" cy="18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7" name="Rectangle 4126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28" name="Rectangle 4127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38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98" y="218453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Types of Linked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spcBef>
                <a:spcPts val="1000"/>
              </a:spcBef>
            </a:pPr>
            <a:r>
              <a:rPr lang="en-US" sz="1800" dirty="0">
                <a:solidFill>
                  <a:srgbClr val="FFFFFF"/>
                </a:solidFill>
              </a:rPr>
              <a:t>There are mainly 3 types of linked list:</a:t>
            </a:r>
          </a:p>
          <a:p>
            <a:pPr marL="0" indent="0">
              <a:spcBef>
                <a:spcPts val="1000"/>
              </a:spcBef>
              <a:buFont typeface="Calibri" panose="020F0502020204030204" pitchFamily="34" charset="0"/>
              <a:buChar char=""/>
            </a:pPr>
            <a:endParaRPr lang="en-US" sz="1800" dirty="0">
              <a:solidFill>
                <a:srgbClr val="FFFFFF"/>
              </a:solidFill>
            </a:endParaRPr>
          </a:p>
          <a:p>
            <a:pPr marL="342900" indent="-342900"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 sz="1800" dirty="0">
                <a:solidFill>
                  <a:srgbClr val="FFFFFF"/>
                </a:solidFill>
              </a:rPr>
              <a:t>Singly Linked List</a:t>
            </a:r>
          </a:p>
          <a:p>
            <a:pPr marL="342900" indent="-342900"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 sz="1800" dirty="0">
                <a:solidFill>
                  <a:srgbClr val="FFFFFF"/>
                </a:solidFill>
              </a:rPr>
              <a:t>Doubly Linked List</a:t>
            </a:r>
          </a:p>
          <a:p>
            <a:pPr marL="342900" indent="-342900"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 sz="1800" dirty="0">
                <a:solidFill>
                  <a:srgbClr val="FFFFFF"/>
                </a:solidFill>
              </a:rPr>
              <a:t>Circular linked list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51982" y="1770976"/>
            <a:ext cx="3294253" cy="3294255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6146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09"/>
            <a:ext cx="2487168" cy="56149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Singly Linked List</a:t>
            </a:r>
          </a:p>
        </p:txBody>
      </p:sp>
      <p:graphicFrame>
        <p:nvGraphicFramePr>
          <p:cNvPr id="1058" name="Content Placeholder 2">
            <a:extLst>
              <a:ext uri="{FF2B5EF4-FFF2-40B4-BE49-F238E27FC236}">
                <a16:creationId xmlns:a16="http://schemas.microsoft.com/office/drawing/2014/main" id="{CCCA8161-AD66-898A-FEF7-32EE44E1E8B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37563691"/>
              </p:ext>
            </p:extLst>
          </p:nvPr>
        </p:nvGraphicFramePr>
        <p:xfrm>
          <a:off x="1911354" y="3286665"/>
          <a:ext cx="8369292" cy="2947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Singly Linked List definition &amp; meaning DSA - GeeksforGeeks">
            <a:extLst>
              <a:ext uri="{FF2B5EF4-FFF2-40B4-BE49-F238E27FC236}">
                <a16:creationId xmlns:a16="http://schemas.microsoft.com/office/drawing/2014/main" id="{69E457F7-E25F-FEE9-4D09-95180AED1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2708" y="1102603"/>
            <a:ext cx="5812089" cy="206329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09"/>
            <a:ext cx="2487168" cy="56149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Doubly Linked List</a:t>
            </a:r>
          </a:p>
        </p:txBody>
      </p:sp>
      <p:graphicFrame>
        <p:nvGraphicFramePr>
          <p:cNvPr id="2054" name="Content Placeholder 2">
            <a:extLst>
              <a:ext uri="{FF2B5EF4-FFF2-40B4-BE49-F238E27FC236}">
                <a16:creationId xmlns:a16="http://schemas.microsoft.com/office/drawing/2014/main" id="{682EB26E-2146-8CBE-66C2-3055995242D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22334288"/>
              </p:ext>
            </p:extLst>
          </p:nvPr>
        </p:nvGraphicFramePr>
        <p:xfrm>
          <a:off x="1984049" y="2956702"/>
          <a:ext cx="8223902" cy="3455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Introduction to Doubly Linked List – Data Structure and Algorithm ...">
            <a:extLst>
              <a:ext uri="{FF2B5EF4-FFF2-40B4-BE49-F238E27FC236}">
                <a16:creationId xmlns:a16="http://schemas.microsoft.com/office/drawing/2014/main" id="{954A59AA-7637-29E0-4CAC-C599188F8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r="9985"/>
          <a:stretch/>
        </p:blipFill>
        <p:spPr bwMode="auto">
          <a:xfrm>
            <a:off x="3879293" y="1318117"/>
            <a:ext cx="6161856" cy="146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414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09"/>
            <a:ext cx="2487168" cy="56149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Circular Linked List</a:t>
            </a:r>
          </a:p>
        </p:txBody>
      </p:sp>
      <p:graphicFrame>
        <p:nvGraphicFramePr>
          <p:cNvPr id="3077" name="Content Placeholder 2">
            <a:extLst>
              <a:ext uri="{FF2B5EF4-FFF2-40B4-BE49-F238E27FC236}">
                <a16:creationId xmlns:a16="http://schemas.microsoft.com/office/drawing/2014/main" id="{D3232129-D947-E85D-B83A-F65005582B4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18761826"/>
              </p:ext>
            </p:extLst>
          </p:nvPr>
        </p:nvGraphicFramePr>
        <p:xfrm>
          <a:off x="2002171" y="3114461"/>
          <a:ext cx="8187658" cy="3222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Circular Singly Linked List | Insertion - GeeksforGeeks">
            <a:extLst>
              <a:ext uri="{FF2B5EF4-FFF2-40B4-BE49-F238E27FC236}">
                <a16:creationId xmlns:a16="http://schemas.microsoft.com/office/drawing/2014/main" id="{8CAF368B-92B5-AB42-5651-8DB9E282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0673" y="1154769"/>
            <a:ext cx="5266406" cy="160625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4604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1" y="402820"/>
            <a:ext cx="735366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What have we learnt so far?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96081" y="2375162"/>
            <a:ext cx="7353662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 dirty="0"/>
              <a:t>Linked list is a linear data structure consisting of nodes.</a:t>
            </a:r>
          </a:p>
          <a:p>
            <a:pPr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 dirty="0"/>
              <a:t>Structure of linked list (i.e. node) contain data and address to the next node.</a:t>
            </a:r>
          </a:p>
          <a:p>
            <a:pPr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 b="1" dirty="0"/>
              <a:t>Singly Linked List</a:t>
            </a:r>
            <a:r>
              <a:rPr lang="en-US" dirty="0"/>
              <a:t>: Each node points to the next node; traversal is unidirectional.</a:t>
            </a:r>
          </a:p>
          <a:p>
            <a:pPr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 b="1" dirty="0"/>
              <a:t>Doubly Linked List</a:t>
            </a:r>
            <a:r>
              <a:rPr lang="en-US" dirty="0"/>
              <a:t>: Nodes point to both the next and previous nodes; allows bidirectional traversal.</a:t>
            </a:r>
          </a:p>
          <a:p>
            <a:pPr>
              <a:spcBef>
                <a:spcPts val="1000"/>
              </a:spcBef>
              <a:buFont typeface="Calibri" panose="020F0502020204030204" pitchFamily="34" charset="0"/>
              <a:buChar char=""/>
            </a:pPr>
            <a:r>
              <a:rPr lang="en-US" b="1" dirty="0"/>
              <a:t>Circular Linked List</a:t>
            </a:r>
            <a:r>
              <a:rPr lang="en-US" dirty="0"/>
              <a:t>: The last node points back to the first node, enabling continuous traversal without a NULL reference.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633999" y="1296627"/>
            <a:ext cx="2922001" cy="3742734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697473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b16ab3e-a581-4fd6-af7f-736a22f4aa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DDFF3C7598574490532B9F52849B11" ma:contentTypeVersion="6" ma:contentTypeDescription="Create a new document." ma:contentTypeScope="" ma:versionID="ad66296dbcf9f36f198f4644d6c6db44">
  <xsd:schema xmlns:xsd="http://www.w3.org/2001/XMLSchema" xmlns:xs="http://www.w3.org/2001/XMLSchema" xmlns:p="http://schemas.microsoft.com/office/2006/metadata/properties" xmlns:ns3="4b16ab3e-a581-4fd6-af7f-736a22f4aa4d" targetNamespace="http://schemas.microsoft.com/office/2006/metadata/properties" ma:root="true" ma:fieldsID="7cb788b3433d8d3d187b2312586cf23b" ns3:_="">
    <xsd:import namespace="4b16ab3e-a581-4fd6-af7f-736a22f4aa4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6ab3e-a581-4fd6-af7f-736a22f4aa4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4b16ab3e-a581-4fd6-af7f-736a22f4aa4d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FD3F54-C382-439A-912A-1E93343AEF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16ab3e-a581-4fd6-af7f-736a22f4aa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482</TotalTime>
  <Words>444</Words>
  <Application>Microsoft Office PowerPoint</Application>
  <PresentationFormat>Widescreen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Data Structures : Linked List</vt:lpstr>
      <vt:lpstr>Agenda</vt:lpstr>
      <vt:lpstr>What is Linked List?</vt:lpstr>
      <vt:lpstr>Structure of Linked List</vt:lpstr>
      <vt:lpstr>Types of Linked List</vt:lpstr>
      <vt:lpstr>Singly Linked List</vt:lpstr>
      <vt:lpstr>Doubly Linked List</vt:lpstr>
      <vt:lpstr>Circular Linked List</vt:lpstr>
      <vt:lpstr>What have we learnt so far?</vt:lpstr>
      <vt:lpstr>Thank you :)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Garg, Sneha</dc:creator>
  <cp:lastModifiedBy>Garg, Sneha</cp:lastModifiedBy>
  <cp:revision>3</cp:revision>
  <dcterms:created xsi:type="dcterms:W3CDTF">2024-10-15T04:27:33Z</dcterms:created>
  <dcterms:modified xsi:type="dcterms:W3CDTF">2024-10-15T12:30:32Z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0x01010083DDFF3C7598574490532B9F52849B11</vt:lpwstr>
  </property>
</Properties>
</file>