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6cc71f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6cc71f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3ed87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3ed87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3ed8718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3ed8718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3ed8718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3ed8718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3ed8718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3ed8718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3ed8718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3ed8718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3ed871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3ed871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71471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1295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6118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3253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5920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5615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6637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05274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53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8153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21259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8121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8447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5480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85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95238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64363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38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935956" y="667657"/>
            <a:ext cx="4009146" cy="1052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Travel services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688114" y="2743200"/>
            <a:ext cx="3943185" cy="1413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Sneha Gavini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Naveen Kumar </a:t>
            </a:r>
            <a:r>
              <a:rPr lang="en-US" sz="2000" dirty="0" err="1">
                <a:solidFill>
                  <a:schemeClr val="tx1"/>
                </a:solidFill>
              </a:rPr>
              <a:t>Vadlakonda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525979" y="2362200"/>
            <a:ext cx="4267454" cy="47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Programming - Final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user inputs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 A combination website to book a Flight tickets, Parking and Car rentals.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Input: Login or Register, and then start booking </a:t>
            </a:r>
            <a:r>
              <a:rPr lang="en-US" dirty="0"/>
              <a:t>for</a:t>
            </a:r>
            <a:r>
              <a:rPr lang="en" dirty="0"/>
              <a:t> Flight tickets, car rentals  and alos having parking from destination place.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Output: After payment, you will  </a:t>
            </a:r>
            <a:r>
              <a:rPr lang="en-US" dirty="0"/>
              <a:t>receive </a:t>
            </a:r>
            <a:r>
              <a:rPr lang="en" dirty="0"/>
              <a:t>confirmation mail  (extra feature).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rewind </a:t>
            </a:r>
            <a:r>
              <a:rPr lang="en" dirty="0"/>
              <a:t>back to our demo of our website.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Code/Languages 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43050" y="1171600"/>
            <a:ext cx="728925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PHP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HTML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CSS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SQL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JavaScript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Ajax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Jquery 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Bootstrap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Codeigniter Framework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Code Snippets - Model (MVC)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" y="1180323"/>
            <a:ext cx="8034533" cy="3858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Code Snippets - Views (MVC)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9" y="1138110"/>
            <a:ext cx="8210939" cy="3895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Snippets - Controller (MVC)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1058225"/>
            <a:ext cx="7385180" cy="40494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1314450" y="1285874"/>
            <a:ext cx="7517850" cy="328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Testing was done manually.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Lots of refreshing </a:t>
            </a:r>
            <a:r>
              <a:rPr lang="en-US" sz="1600" dirty="0"/>
              <a:t>and refining </a:t>
            </a:r>
            <a:r>
              <a:rPr lang="en" sz="1600" dirty="0"/>
              <a:t>to adjust the looks of the pages.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Addition of  mock data in our database and in our website to try out the different use cases, to see if everything is functional</a:t>
            </a:r>
            <a:r>
              <a:rPr lang="en-US" sz="1600" dirty="0"/>
              <a:t>y right</a:t>
            </a:r>
            <a:r>
              <a:rPr lang="en" sz="1600" dirty="0"/>
              <a:t>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363</TotalTime>
  <Words>163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Travel services</vt:lpstr>
      <vt:lpstr>Problem Statement &amp; user inputs</vt:lpstr>
      <vt:lpstr>Design</vt:lpstr>
      <vt:lpstr>Code/Languages </vt:lpstr>
      <vt:lpstr>Code Snippets - Model (MVC)</vt:lpstr>
      <vt:lpstr>Code Snippets - Views (MVC)</vt:lpstr>
      <vt:lpstr>Code Snippets - Controller (MVC)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Cruise and Park</dc:title>
  <cp:lastModifiedBy>Sneha Gavini</cp:lastModifiedBy>
  <cp:revision>30</cp:revision>
  <dcterms:modified xsi:type="dcterms:W3CDTF">2019-12-12T01:37:29Z</dcterms:modified>
</cp:coreProperties>
</file>