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52" r:id="rId6"/>
    <p:sldId id="365" r:id="rId7"/>
    <p:sldId id="361" r:id="rId8"/>
    <p:sldId id="366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82" d="100"/>
          <a:sy n="82" d="100"/>
        </p:scale>
        <p:origin x="72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1167104" y="4014407"/>
            <a:ext cx="4928896" cy="0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5400000" flipV="1">
            <a:off x="9232774" y="0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64023" y="1489926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August 22,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3119" y="1089815"/>
            <a:ext cx="9525973" cy="1514019"/>
          </a:xfrm>
        </p:spPr>
        <p:txBody>
          <a:bodyPr/>
          <a:lstStyle/>
          <a:p>
            <a:r>
              <a:rPr lang="en-US" sz="5400" dirty="0"/>
              <a:t>GANESH FINANCE LIMITED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5717" y="3777498"/>
            <a:ext cx="5491570" cy="953337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TEAM: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/>
          </a:p>
        </p:txBody>
      </p:sp>
      <p:pic>
        <p:nvPicPr>
          <p:cNvPr id="5" name="Picture 4" descr="A person with a mustache and beard&#10;&#10;Description automatically generated">
            <a:extLst>
              <a:ext uri="{FF2B5EF4-FFF2-40B4-BE49-F238E27FC236}">
                <a16:creationId xmlns:a16="http://schemas.microsoft.com/office/drawing/2014/main" id="{529F9A4B-70C1-156C-B94B-08C5C721F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" t="1784" b="5189"/>
          <a:stretch/>
        </p:blipFill>
        <p:spPr>
          <a:xfrm>
            <a:off x="6451032" y="4516016"/>
            <a:ext cx="1237394" cy="1505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erson with a beard and mustache wearing a blue shirt&#10;&#10;Description automatically generated">
            <a:extLst>
              <a:ext uri="{FF2B5EF4-FFF2-40B4-BE49-F238E27FC236}">
                <a16:creationId xmlns:a16="http://schemas.microsoft.com/office/drawing/2014/main" id="{286FC3B0-93CF-5ED4-630E-217162627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t="2578" r="7256" b="4394"/>
          <a:stretch/>
        </p:blipFill>
        <p:spPr>
          <a:xfrm>
            <a:off x="8681844" y="4516015"/>
            <a:ext cx="1101012" cy="1505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ED5B1-0134-B25B-24BE-FB463493DC34}"/>
              </a:ext>
            </a:extLst>
          </p:cNvPr>
          <p:cNvSpPr txBox="1"/>
          <p:nvPr/>
        </p:nvSpPr>
        <p:spPr>
          <a:xfrm flipH="1">
            <a:off x="6385717" y="6251510"/>
            <a:ext cx="215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Sankeerth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C8692-D5D3-19DB-C5F7-A1B01813F004}"/>
              </a:ext>
            </a:extLst>
          </p:cNvPr>
          <p:cNvSpPr txBox="1"/>
          <p:nvPr/>
        </p:nvSpPr>
        <p:spPr>
          <a:xfrm>
            <a:off x="8612155" y="6251510"/>
            <a:ext cx="26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Vardhan N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70" y="1709487"/>
            <a:ext cx="4941477" cy="610863"/>
          </a:xfrm>
        </p:spPr>
        <p:txBody>
          <a:bodyPr>
            <a:noAutofit/>
          </a:bodyPr>
          <a:lstStyle/>
          <a:p>
            <a:r>
              <a:rPr lang="en-US" sz="5400" dirty="0"/>
              <a:t>TECH STACK</a:t>
            </a:r>
            <a:br>
              <a:rPr lang="en-US" sz="5400" dirty="0"/>
            </a:br>
            <a:r>
              <a:rPr lang="en-US" sz="5400" dirty="0">
                <a:solidFill>
                  <a:srgbClr val="4495A2"/>
                </a:solidFill>
              </a:rPr>
              <a:t>- </a:t>
            </a:r>
            <a:r>
              <a:rPr lang="en-US" sz="4000" dirty="0">
                <a:solidFill>
                  <a:srgbClr val="4495A2"/>
                </a:solidFill>
              </a:rPr>
              <a:t>FRONT END</a:t>
            </a:r>
            <a:endParaRPr lang="en-US" sz="5400" dirty="0">
              <a:solidFill>
                <a:srgbClr val="4495A2"/>
              </a:solidFill>
            </a:endParaRPr>
          </a:p>
        </p:txBody>
      </p:sp>
      <p:pic>
        <p:nvPicPr>
          <p:cNvPr id="1026" name="Picture 2" descr="CSS Logo PNG Transparent – Brands Logos">
            <a:extLst>
              <a:ext uri="{FF2B5EF4-FFF2-40B4-BE49-F238E27FC236}">
                <a16:creationId xmlns:a16="http://schemas.microsoft.com/office/drawing/2014/main" id="{56BBF645-C3B1-9214-E56F-97850EF3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67" y="3881307"/>
            <a:ext cx="1488248" cy="20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ML5 Logo transparent PNG - StickPNG">
            <a:extLst>
              <a:ext uri="{FF2B5EF4-FFF2-40B4-BE49-F238E27FC236}">
                <a16:creationId xmlns:a16="http://schemas.microsoft.com/office/drawing/2014/main" id="{14FF9809-7F5D-75A8-F98D-4C42387F7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4" y="3699058"/>
            <a:ext cx="2444908" cy="24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B56A4F5F-87E9-D125-804F-D6B368962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326" y="3872697"/>
            <a:ext cx="1937881" cy="20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009FE8B-8DE6-94E3-A75D-78CAD0164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59" y="3881307"/>
            <a:ext cx="2089020" cy="20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70" y="1709487"/>
            <a:ext cx="4941477" cy="610863"/>
          </a:xfrm>
        </p:spPr>
        <p:txBody>
          <a:bodyPr>
            <a:noAutofit/>
          </a:bodyPr>
          <a:lstStyle/>
          <a:p>
            <a:r>
              <a:rPr lang="en-US" sz="5400" dirty="0"/>
              <a:t>TECH STACK</a:t>
            </a:r>
            <a:br>
              <a:rPr lang="en-US" sz="5400" dirty="0"/>
            </a:br>
            <a:r>
              <a:rPr lang="en-US" sz="5400" dirty="0">
                <a:solidFill>
                  <a:srgbClr val="4495A2"/>
                </a:solidFill>
              </a:rPr>
              <a:t>- </a:t>
            </a:r>
            <a:r>
              <a:rPr lang="en-US" sz="4000" dirty="0">
                <a:solidFill>
                  <a:srgbClr val="4495A2"/>
                </a:solidFill>
              </a:rPr>
              <a:t>BACK END</a:t>
            </a:r>
            <a:endParaRPr lang="en-US" sz="5400" dirty="0">
              <a:solidFill>
                <a:srgbClr val="4495A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9663A-AA74-04A9-2A13-90C43939C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77" y="2581577"/>
            <a:ext cx="2175588" cy="2175588"/>
          </a:xfrm>
          <a:prstGeom prst="rect">
            <a:avLst/>
          </a:prstGeom>
        </p:spPr>
      </p:pic>
      <p:pic>
        <p:nvPicPr>
          <p:cNvPr id="2052" name="Picture 4" descr="Oracle Database In-Memory with Oracle Database 19c">
            <a:extLst>
              <a:ext uri="{FF2B5EF4-FFF2-40B4-BE49-F238E27FC236}">
                <a16:creationId xmlns:a16="http://schemas.microsoft.com/office/drawing/2014/main" id="{BF8A4B04-5F1D-7692-D5A4-BC9B1ECC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12" y="5059545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- Logo Downloads">
            <a:extLst>
              <a:ext uri="{FF2B5EF4-FFF2-40B4-BE49-F238E27FC236}">
                <a16:creationId xmlns:a16="http://schemas.microsoft.com/office/drawing/2014/main" id="{C6AA6917-C48C-BE48-94F9-5CE93921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96" y="5124206"/>
            <a:ext cx="1990745" cy="8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nectors - Labeeb™ IoT">
            <a:extLst>
              <a:ext uri="{FF2B5EF4-FFF2-40B4-BE49-F238E27FC236}">
                <a16:creationId xmlns:a16="http://schemas.microsoft.com/office/drawing/2014/main" id="{85853847-8325-69A8-CE28-6E95B98C2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10778" r="24107" b="15752"/>
          <a:stretch/>
        </p:blipFill>
        <p:spPr bwMode="auto">
          <a:xfrm>
            <a:off x="4816688" y="2320350"/>
            <a:ext cx="1935812" cy="230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AB58D99-93B0-F817-2067-CAB5B1F1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1" y="5310573"/>
            <a:ext cx="2263257" cy="6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Java Logo PNG Transparent (1) – Brands Logos">
            <a:extLst>
              <a:ext uri="{FF2B5EF4-FFF2-40B4-BE49-F238E27FC236}">
                <a16:creationId xmlns:a16="http://schemas.microsoft.com/office/drawing/2014/main" id="{BDB7C940-C83C-F195-2C1C-5401A7FF3E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263257" cy="22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6" descr="Java Logo PNG Transparent (1) – Brands Logos">
            <a:extLst>
              <a:ext uri="{FF2B5EF4-FFF2-40B4-BE49-F238E27FC236}">
                <a16:creationId xmlns:a16="http://schemas.microsoft.com/office/drawing/2014/main" id="{9DE262F5-93CC-A479-BD86-D4CCE05561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8" name="Picture 20" descr="Server-Sent Events with JAX-RS. Java EE 8 has been around for some time… |  by Jeyvison Nascimento | Liferay Engineering Brazil | Medium">
            <a:extLst>
              <a:ext uri="{FF2B5EF4-FFF2-40B4-BE49-F238E27FC236}">
                <a16:creationId xmlns:a16="http://schemas.microsoft.com/office/drawing/2014/main" id="{F2FDDD82-C36F-C4D8-ED2E-586C97571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34" y="3429000"/>
            <a:ext cx="3110398" cy="161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ava 11 new features">
            <a:extLst>
              <a:ext uri="{FF2B5EF4-FFF2-40B4-BE49-F238E27FC236}">
                <a16:creationId xmlns:a16="http://schemas.microsoft.com/office/drawing/2014/main" id="{BC0A152C-76D8-40E8-D1DF-DF143A124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1" t="14276" r="32151" b="13165"/>
          <a:stretch/>
        </p:blipFill>
        <p:spPr bwMode="auto">
          <a:xfrm>
            <a:off x="569470" y="2493606"/>
            <a:ext cx="2076144" cy="23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523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73789"/>
            <a:ext cx="4941477" cy="6108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8D3A0-83BE-DF5D-A6D1-ED56E14F4345}"/>
              </a:ext>
            </a:extLst>
          </p:cNvPr>
          <p:cNvSpPr txBox="1"/>
          <p:nvPr/>
        </p:nvSpPr>
        <p:spPr>
          <a:xfrm>
            <a:off x="964023" y="1614196"/>
            <a:ext cx="93306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CUSTOMER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customers to apply/withdraw loan applications.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customers to view all his loan applications and their status.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customer to reset password.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MANAGER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manager to view all the loan applications and approve/reject applications.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Confirmation notifications through mails.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</a:rPr>
              <a:t>CLERK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clerk to create a new customer account.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clerk to create a loan application for existing customer.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clerk to view applications.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online loan application process for users.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Seamless document upload and retrieval.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Easily access and view data by applying filters and sorting options.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users to calculate EMI in a user friendly approach.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73789"/>
            <a:ext cx="4941477" cy="610863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DFAFF-15E5-7AE5-2831-70E7644B6623}"/>
              </a:ext>
            </a:extLst>
          </p:cNvPr>
          <p:cNvSpPr txBox="1"/>
          <p:nvPr/>
        </p:nvSpPr>
        <p:spPr>
          <a:xfrm>
            <a:off x="718457" y="2239347"/>
            <a:ext cx="10161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Incorporate Optical Character Recognition (OCR) and Natural Language Processing (NLP) technologies to automatically verify and extract information from uploaded documents, reducing manual errors and processing time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Inclusion of  Chatbots and Virtual Assistants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implementation of  4 tier architecture in backend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Enhancement of  User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Experience</a:t>
            </a:r>
            <a:r>
              <a:rPr lang="en-US" dirty="0">
                <a:solidFill>
                  <a:schemeClr val="bg1"/>
                </a:solidFill>
              </a:rPr>
              <a:t> (UX/UI)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Incorporate Blockchain for Security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36080982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3" y="2818137"/>
            <a:ext cx="4903377" cy="610863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56</TotalTime>
  <Words>198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Franklin Gothic Demi</vt:lpstr>
      <vt:lpstr>Roboto</vt:lpstr>
      <vt:lpstr>Wingdings</vt:lpstr>
      <vt:lpstr>Theme1</vt:lpstr>
      <vt:lpstr>GANESH FINANCE LIMITED</vt:lpstr>
      <vt:lpstr>TECH STACK - FRONT END</vt:lpstr>
      <vt:lpstr>TECH STACK - BACK END</vt:lpstr>
      <vt:lpstr>OBJECTIVES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GANESH FINANCE LIMITED</dc:title>
  <dc:creator>Koora Sunayana</dc:creator>
  <cp:lastModifiedBy>Sankeerth Meda</cp:lastModifiedBy>
  <cp:revision>4</cp:revision>
  <dcterms:created xsi:type="dcterms:W3CDTF">2023-08-21T15:21:04Z</dcterms:created>
  <dcterms:modified xsi:type="dcterms:W3CDTF">2023-08-22T06:17:01Z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