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2E62-65E8-4606-9124-26710CCCB00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8CBB-8300-44F3-A437-9F9AF2B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12F58B-F4E9-4B2A-ACF8-2BE5AAAC09D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481E55-9760-4FA7-9AB7-09C98D52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7CC8-2D96-4D56-8EBF-04A29DD2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69" y="2404534"/>
            <a:ext cx="6756935" cy="164630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ANALYTICS REPORT</a:t>
            </a:r>
          </a:p>
        </p:txBody>
      </p:sp>
    </p:spTree>
    <p:extLst>
      <p:ext uri="{BB962C8B-B14F-4D97-AF65-F5344CB8AC3E}">
        <p14:creationId xmlns:p14="http://schemas.microsoft.com/office/powerpoint/2010/main" val="107466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4867-C4B3-4A13-92ED-E8237925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DFB4-2A88-4803-928B-5E64E6F38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C9049-02E1-4FCB-9ACE-AC26CD6E2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7C896-676B-4EE3-816E-B5F8B7639830}"/>
              </a:ext>
            </a:extLst>
          </p:cNvPr>
          <p:cNvSpPr txBox="1"/>
          <p:nvPr/>
        </p:nvSpPr>
        <p:spPr>
          <a:xfrm>
            <a:off x="512454" y="192648"/>
            <a:ext cx="380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477AB-07DA-4B96-B242-FD55792C7AA6}"/>
              </a:ext>
            </a:extLst>
          </p:cNvPr>
          <p:cNvSpPr txBox="1"/>
          <p:nvPr/>
        </p:nvSpPr>
        <p:spPr>
          <a:xfrm>
            <a:off x="5643282" y="2976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A0FCE-CD7D-4A27-A50C-15C964E1FCF1}"/>
              </a:ext>
            </a:extLst>
          </p:cNvPr>
          <p:cNvSpPr txBox="1"/>
          <p:nvPr/>
        </p:nvSpPr>
        <p:spPr>
          <a:xfrm>
            <a:off x="813621" y="989908"/>
            <a:ext cx="58855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vs Sales: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reached a peak of 2.00M in April and declined steadily to 1.45M in December.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reasons behind the fluctuations (e.g., seasonality, promotions, new product launches).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EC3F2-2EC5-4B51-A5AA-478B9274FED4}"/>
              </a:ext>
            </a:extLst>
          </p:cNvPr>
          <p:cNvSpPr txBox="1"/>
          <p:nvPr/>
        </p:nvSpPr>
        <p:spPr>
          <a:xfrm>
            <a:off x="813621" y="3031158"/>
            <a:ext cx="56641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Status: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orders consistently account for the majority (92%), followed by cancellations and refunds at lower percentages.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causes of cancellations and refunds to identify potential improvements.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56EBA6E-A368-4A53-A4D5-E76424FD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5" y="452377"/>
            <a:ext cx="44100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D23C43-3B48-4054-A6F3-E20D5D5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39" y="3471131"/>
            <a:ext cx="2886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477AB-07DA-4B96-B242-FD55792C7AA6}"/>
              </a:ext>
            </a:extLst>
          </p:cNvPr>
          <p:cNvSpPr txBox="1"/>
          <p:nvPr/>
        </p:nvSpPr>
        <p:spPr>
          <a:xfrm>
            <a:off x="5643282" y="2976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A0FCE-CD7D-4A27-A50C-15C964E1FCF1}"/>
              </a:ext>
            </a:extLst>
          </p:cNvPr>
          <p:cNvSpPr txBox="1"/>
          <p:nvPr/>
        </p:nvSpPr>
        <p:spPr>
          <a:xfrm>
            <a:off x="1237129" y="1538545"/>
            <a:ext cx="631870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customer segment is Adults (40%), followed by Seniors (35%) and Teenagers (30%).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slightly outnumber men in terms of order volume.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strategies to address the preferences of different age groups and genders.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FA24C-5F86-4C15-A3F8-FDB10442F071}"/>
              </a:ext>
            </a:extLst>
          </p:cNvPr>
          <p:cNvSpPr txBox="1"/>
          <p:nvPr/>
        </p:nvSpPr>
        <p:spPr>
          <a:xfrm>
            <a:off x="1160127" y="903830"/>
            <a:ext cx="309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 Gender: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D1A8A8BF-CAF2-40AC-8515-9C2AD931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90" y="1538545"/>
            <a:ext cx="4248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7C896-676B-4EE3-816E-B5F8B7639830}"/>
              </a:ext>
            </a:extLst>
          </p:cNvPr>
          <p:cNvSpPr txBox="1"/>
          <p:nvPr/>
        </p:nvSpPr>
        <p:spPr>
          <a:xfrm>
            <a:off x="1236653" y="1787419"/>
            <a:ext cx="380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Channels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477AB-07DA-4B96-B242-FD55792C7AA6}"/>
              </a:ext>
            </a:extLst>
          </p:cNvPr>
          <p:cNvSpPr txBox="1"/>
          <p:nvPr/>
        </p:nvSpPr>
        <p:spPr>
          <a:xfrm>
            <a:off x="5681783" y="29474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50B3DDC-BC40-4F81-9B12-F1AEF25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53" y="2408252"/>
            <a:ext cx="60785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leads as the most popular channel, followed by Flipkart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each channel to identify growth opportunities.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optimizing product listings and promotions on high-performing channels.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93AE6E-DA9A-442E-BBDA-17E0A11F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6" y="2408252"/>
            <a:ext cx="39909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7C896-676B-4EE3-816E-B5F8B7639830}"/>
              </a:ext>
            </a:extLst>
          </p:cNvPr>
          <p:cNvSpPr txBox="1"/>
          <p:nvPr/>
        </p:nvSpPr>
        <p:spPr>
          <a:xfrm>
            <a:off x="1287798" y="1774720"/>
            <a:ext cx="380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Category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477AB-07DA-4B96-B242-FD55792C7AA6}"/>
              </a:ext>
            </a:extLst>
          </p:cNvPr>
          <p:cNvSpPr txBox="1"/>
          <p:nvPr/>
        </p:nvSpPr>
        <p:spPr>
          <a:xfrm>
            <a:off x="5643282" y="2976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8B3B7-D362-4339-BF4E-78C0C64C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98" y="2520828"/>
            <a:ext cx="57482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Western Dress emerges as the top-selling category, followed by Ethnic Dress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profitability of each category and identify potential cross-selling opportunities. 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DCFA677-E0A6-4B52-A40D-8806B9D8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43" y="2307826"/>
            <a:ext cx="43910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4A116-80EC-4F50-A04A-EBA82F2AFA8D}"/>
              </a:ext>
            </a:extLst>
          </p:cNvPr>
          <p:cNvSpPr txBox="1"/>
          <p:nvPr/>
        </p:nvSpPr>
        <p:spPr>
          <a:xfrm>
            <a:off x="5643282" y="2976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C6C8-B395-4FBC-8C3D-5F579D02BCD0}"/>
              </a:ext>
            </a:extLst>
          </p:cNvPr>
          <p:cNvSpPr txBox="1"/>
          <p:nvPr/>
        </p:nvSpPr>
        <p:spPr>
          <a:xfrm>
            <a:off x="851078" y="3160948"/>
            <a:ext cx="261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Top 10 States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57EB3F-041A-4EFB-B86C-C5A3D15E76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1079" y="3991204"/>
            <a:ext cx="55304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Haryana leads in sales, followed by Andhra Pradesh and West Bengal.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regional sales trends to identify untapped markets and optimize distribution channels.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028A82D-9EB5-412B-8D5E-5A4FBD65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17" y="3657600"/>
            <a:ext cx="4629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E771-888D-46F5-9039-604F3B78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6814"/>
            <a:ext cx="2296872" cy="61856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1549-6CE2-4F86-B969-04FE8511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195104" cy="3880773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Men vs Women: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consistently spend more than men across all categories.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marketing campaigns to cater to the preferences of both genders.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Monthly Sales Trends: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peak in April and May, with a gradual decline towards the end of the year.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seasonal trends to optimize inventory management and promotional activities.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7F59A8D4-79C7-4C44-B77C-392F4594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97" y="803276"/>
            <a:ext cx="4314969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CE5B3AD-3EC3-49E1-9046-A30D8A75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97" y="3821229"/>
            <a:ext cx="4419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11E2-3F1E-4888-B913-057D5DEA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56" y="999706"/>
            <a:ext cx="2502568" cy="81578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Insights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DDBD-7847-4C57-96BF-32024148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6177574" cy="2250046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Status Cancelled: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categories with high cancellation rates (e.g., Western Dress,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Bottomwear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reasons behind cancellations and implement measures to reduce them.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D3D6D04A-E2E7-4C8F-A2CF-B54AC60A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78" y="1748117"/>
            <a:ext cx="3953066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6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391</TotalTime>
  <Words>331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2</vt:lpstr>
      <vt:lpstr>Quotable</vt:lpstr>
      <vt:lpstr> SALES ANALYTICS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Behavior </vt:lpstr>
      <vt:lpstr>Operational 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Dwivedi</dc:creator>
  <cp:lastModifiedBy>Sneha</cp:lastModifiedBy>
  <cp:revision>12</cp:revision>
  <dcterms:created xsi:type="dcterms:W3CDTF">2024-07-24T13:38:55Z</dcterms:created>
  <dcterms:modified xsi:type="dcterms:W3CDTF">2024-07-25T05:35:34Z</dcterms:modified>
</cp:coreProperties>
</file>