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F8F6E-5E5F-4F60-8844-FDE495421E6C}" v="19" dt="2022-02-27T18:58:35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8:19.8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2858 1554 24575,'154'2'0,"211"10"0,210 3-164,2657-56-4587,-2738 12 3768,-74 4 0,-78 6 0,282-6-983,-608 19 3417,-16 6-1440,-25-8 1122,11 4-779,-14-9 302,0 0-1,2-2 0,-1-1 1,2-1-1,0-1 0,1-1 1,1-1-1,-29-34 0,45 47-603,1 0 0,-1 0-1,-1 0 1,1 1 0,-1 0 0,0 0-1,0 1 1,-1 0 0,1 1 0,-1 0-1,0 0 1,-1 1 0,1 0 0,0 0-1,-1 1 1,0 0 0,1 1 0,-14 0-1,-37 1-51,1 3 0,-111 19 0,-188 41-164,-121 34-655,-1478 357-4096,1755-397 2951,194-54 1583,3-1 420,-1 0 0,1 0 0,-1-1-1,1 0 1,-10 1 0,14-2-1,1 0 0,-1 0 1,1 0-1,-1 0 0,1 0 0,0 0 1,-1-1-1,1 1 0,-1 0 0,1 0 0,-1 0 1,1-1-1,-1 1 0,1 0 0,0 0 1,-1-1-1,1 1 0,0 0 0,-1-1 1,1 1-1,0 0 0,-1-1 0,1 1 1,0-1-1,-1 0 0,1 0 43,0-1-1,0 1 1,0-1 0,-1 1-1,2 0 1,-1-1 0,0 1-1,0-1 1,0 1-1,1 0 1,-1-1 0,0 1-1,2-2 1,-1-2 120,2-1-1,-1 1 1,1 0 0,-1-1-1,1 1 1,1 1 0,-1-1-1,1 0 1,0 1-1,0 0 1,0 0 0,6-5-1,2 1 21,1 1 0,-1 0-1,1 1 1,1 1-1,17-6 1,169-44 760,189-25-333,302-23-1305,2509-185-3275,-2765 268 2949,-165 19 0,-229 3 492,59 10-1,-96-11 420,0-1-1,0 1 1,0 0-1,-1 0 0,1 0 1,0 1-1,0-1 1,-1 1-1,1 0 1,-1 0-1,4 3 1,-7-5 51,0 1 0,1-1 0,-1 1 0,0 0 0,1-1 0,-1 1 0,0-1 0,1 1 0,-1 0 0,0-1 0,0 1 0,0 0 0,0-1 0,0 1 0,0 0 0,0-1 0,0 1 0,0 0 0,0-1 0,0 1 0,0-1 0,0 1 0,-1 0 0,-15 22-538,-20 6 354,0-1 0,-2-2 1,-67 35-1,90-52 203,-210 108 166,-88 23 655,104-60-538,-3-9 0,-3-9 0,-2-10-1,-3-9 1,-1-10 0,-380 8 0,299-48-1071,1-13 1,-580-117-1,517 49-414,-691-267-1,674 183 866,108 23 294,224 121 236,1-3 0,1-1 0,2-3 1,-42-42-1,78 68 24,-1-1 0,2 0 0,0-1 0,0 0 0,-12-23 0,18 30-115,1 1 1,-1-1-1,1 1 0,0-1 0,0 1 0,1-1 0,-1 0 0,1 1 0,-1-1 0,1 0 0,0 1 0,0-1 0,1 0 1,-1 1-1,1-1 0,0 0 0,0 1 0,0-1 0,1 1 0,-1-1 0,1 1 0,0 0 0,-1 0 0,5-5 1,4-3 181,0 1 0,1 0 1,0 1-1,0 1 1,1-1-1,0 2 0,0 0 1,24-10-1,13-2 413,54-14 1,-12 10 77,1 4 1,148-11 0,193 16 1055,-402 14-1829,47 2 0,-72-1 0,1 0 0,0 0 0,-1 1 0,1 0 0,-1 0 0,1 0 0,-1 1 0,10 6 0,-15-9 0,0 1 0,0-1 0,0 1 0,0 0 0,0-1 0,0 1 0,-1 0 0,1 0 0,0 0 0,0 0 0,-1-1 0,1 1 0,-1 0 0,1 0 0,-1 0 0,1 0 0,-1 0 0,1 0 0,-1 1 0,0-1 0,0 0 0,0 0 0,1 0 0,-1 0 0,0 0 0,0 0 0,-1 0 0,1 0 0,0 2 0,-1 0 0,0 0 0,0 0 0,0 0 0,-1 0 0,1 0 0,-1-1 0,0 1 0,-3 4 0,-6 5 0,0 0 0,-21 16 0,-58 38 0,-134 76 0,-457 228-164,-1251 545-1638,1060-539 819,190-100 0,205-98 0,183-82 0,138-58 0,151-37 915,0-1-1,0 1 0,1-1 1,-1 0-1,0 0 1,0 0-1,1 0 0,-1-1 1,-6-1-1,11 1 46,-1 1-1,1 0 1,-1 0-1,0-1 1,1 1-1,-1-1 0,1 1 1,-1 0-1,1-1 1,-1 1-1,1-1 1,0 1-1,-1-1 1,1 1-1,-1-1 1,1 1-1,0-1 1,0 1-1,-1-1 1,1 0-1,0 1 1,0-1-1,0 1 1,-1-1-1,1 0 1,0 1-1,0-1 0,0 0 1,0 1-1,0-1 1,0 0-1,0 1 1,1-1-1,-1 0 1,0 1-1,0-1 1,4-6-96,0 1 1,0 0 0,0 0-1,0 0 1,1 1 0,0-1-1,0 1 1,11-8 0,4-2 233,0 0-1,0 2 1,2 0 0,29-13-1,115-35 951,180-36-82,165-16 0,345-34-2194,1200-52 1,-1745 188 466,10 12 429,-304 0 343,26 2 25,-41-3-8,-1 0 0,1 0 0,-1 0 1,1 1-1,-1-1 0,0 1 0,1-1 0,-1 1 0,1-1 0,-1 1 0,0 0 0,0 0 1,1 0-1,-1 0 0,0 0 0,0 0 0,0 0 0,0 0 0,1 2 0,-1-2-6,-1-1-1,0 1 1,0 0-1,0 0 1,0-1-1,-1 1 1,1 0-1,0 0 1,0-1-1,0 1 1,0 0-1,-1-1 1,1 1 0,0 0-1,-1-1 1,1 1-1,-1 0 1,1-1-1,0 1 1,-1-1-1,1 1 1,-1-1-1,0 1 1,1-1-1,-1 1 1,1-1-1,-1 1 1,0-1-1,1 0 1,-2 1-1,-27 13 586,24-12-476,-50 18 651,0-2 0,-66 12-1,41-11-245,-213 51 1076,-106 26 222,369-87-1851,-122 28 0,129-33 0,0-1 0,0-1 0,-1-1 0,-34-2 0,56 1 0,-1 0 0,1-1 0,0 1 0,0-1 0,0 1 0,0-1 0,0 0 0,-1 1 0,1-1 0,-2-2 0,4 3 0,0 0 0,-1 0 0,1-1 0,0 1 0,-1 0 0,1-1 0,0 1 0,0 0 0,-1-1 0,1 1 0,0 0 0,0-1 0,0 1 0,0-1 0,0 1 0,-1 0 0,1-1 0,0 1 0,0-1 0,0 1 0,0 0 0,0-1 0,0 1 0,0-1 0,0 1 0,0-1 0,1 1 0,-1 0 0,0-1 0,0 1 0,0 0 0,0-1 0,1 0 0,1-2 0,1 0 0,0 1 0,0-1 0,0 0 0,0 1 0,1 0 0,-1-1 0,1 1 0,-1 1 0,1-1 0,7-2 0,263-91 0,-8 2-250,381-141-686,-542 196 936,-33 12 0,86-43 0,-156 68 0,1-1 0,0 1 0,-1-1 0,1 1 0,-1-1 0,0 0 0,1 0 0,-1 0 0,0 0 0,3-3 0,-5 5 0,0-1 0,0 1 0,0-1 0,0 1 0,0 0 0,0-1 0,0 1 0,0-1 0,0 1 0,0 0 0,0-1 0,0 1 0,0-1 0,0 1 0,-1 0 0,1-1 0,0 1 0,0 0 0,0-1 0,-1 1 0,1 0 0,0-1 0,0 1 0,-1 0 0,1-1 0,0 1 0,0 0 0,-1 0 0,1-1 0,0 1 0,-1 0 0,1 0 0,0 0 0,-1 0 0,1-1 0,-1 1 0,1 0 0,0 0 0,-1 0 0,1 0 0,-1 0 0,-9-2 0,-1 0 0,0 1 0,1 1 0,-19 0 0,-314 39 2,197-18 86,-122 12 136,-424-1 0,689-32-223,-8 0 83,0-1 1,0 0-1,-19-4 0,28 4-70,0 1 1,1-1-1,-1 1 0,1-1 0,-1 0 1,0 0-1,1 0 0,-1 0 1,1 0-1,0 0 0,-1 0 0,1 0 1,0 0-1,-2-2 0,3 2-10,0 0 0,-1 0-1,1 0 1,0 0 0,-1 0-1,1-1 1,0 1 0,0 0-1,0 0 1,0 0 0,0 0 0,0 0-1,0 0 1,1 0 0,-1 0-1,0 0 1,1 0 0,-1 0-1,0 0 1,1 0 0,-1 0-1,1 0 1,0 0 0,-1 0 0,2-1-1,3-5-3,1 0 0,0 1 0,1 0 0,0 0 0,0 0 0,0 1 0,15-8 0,-4 1 0,598-341 0,-463 270 0,-79 42 0,-23 11 0,0 2 0,2 3 0,99-33 0,-141 55 0,1 0 0,-1 1 0,0 1 0,17-1 0,-23 3 0,-15-1 0,-22-1 0,-94-22 0,-91-13 0,208 35 0,2 1 0,0 0 0,0-1 0,0 0 0,0-1 0,0 1 0,0-1 0,-8-4 0,14 6 0,0-1 0,1 1 0,-1 0 0,1-1 0,-1 1 0,0 0 0,1-1 0,-1 1 0,1-1 0,-1 1 0,1-1 0,0 1 0,-1-1 0,1 1 0,-1-1 0,1 1 0,0-1 0,-1 0 0,1 1 0,0-1 0,0 1 0,0-1 0,-1 0 0,1 1 0,0-1 0,0 0 0,0 1 0,0-1 0,0 0 0,0 1 0,0-1 0,0 0 0,1 1 0,-1-1 0,0 0 0,0 1 0,0-1 0,1 0 0,-1 1 0,0-1 0,1 1 0,-1-1 0,0 1 0,1-1 0,3-4 0,0 1 0,0 1 0,1-1 0,-1 0 0,1 1 0,5-3 0,22-12 0,61-23 0,140-42-164,194-52-2180,717-127 0,-872 227 1676,-259 34 681,2 0 17,-1 0 0,1 1 0,0 0 1,15 8 1164,-30-8-1168,-20 4 544,-160 9 1387,-31 12-1097,-109 35-695,-67 38-2029,-726 287-1,727-204-31,374-174 1801,-9 4-13,-1 1 0,2 1 0,0 1 1,-30 28-1,49-41 118,0-1 0,0 1 0,0 0 0,0 0 0,0-1 1,1 1-1,-1 0 0,0 0 0,0 0 0,1 0 0,-1 0 1,1 0-1,-1 1 0,1-1 0,-1 0 0,1 0 0,0 0 1,0 0-1,-1 0 0,1 1 0,0 1 0,2-3 26,-1 1 0,1 0 0,0-1 0,0 1 0,-1-1 0,1 1-1,0-1 1,0 0 0,-1 0 0,1 0 0,0 0 0,0 0 0,-1 0-1,1 0 1,0 0 0,0-1 0,-1 1 0,1-1 0,3-1 0,130-39 850,178-71-613,274-106-976,203-64-87,68-8-145,-73 39-49,-157 60 0,-182 64 0,-168 58 0,-251 63 765,0 1-1,52-3 1,-69 11 274,-11 2 93,-5-1-74,1 0 0,-1 0 0,0-1 0,1 0 0,-8 2 0,-270 105 763,-378 155-602,-474 247-217,-224 164-183,66 18-551,234-90 148,291-133-312,276-140-104,223-130 149,245-182 815,1 0 0,-29 33 1,52-52 26,-1 0 0,1 1 0,0-1 0,-1 0 0,1 0 0,0 0 0,0 1 0,-1-1 0,1 0 0,0 0 0,0 1 0,0-1 0,-1 0 0,1 0 0,0 1 0,0-1 0,0 0 0,0 1 0,-1-1 0,1 0 0,0 1 0,0-1-1,0 0 1,0 1 0,0-1 0,0 0 0,0 1 0,0-1 0,0 0 0,0 1 0,0-1 0,0 0 0,1 1 0,-1-1 0,0 0 0,0 0 0,0 1 0,0-1 0,0 0 0,1 1 0,-1-1 0,20-3 462,6-8-102,0 0 1,-1-2 0,30-20-1,73-57 628,-65 44-517,376-248 2666,-351 243-1965,3 4 0,1 4-1,115-37 1,-164 68-515,-31 10-475,0-1-1,0-1 0,0 1 0,0-2 1,-1 0-1,0 0 0,0-1 1,0 0-1,12-10 0,-21 13-189,1 0 0,-1 0 0,0-1 0,0 1 0,0-1 0,0 1 0,-1-1 0,1 1 0,-1-1 0,0 0 0,0 0 0,0 0 0,0-4 0,-1-56 0,-1 33 0,1 29 0,0-1 0,0 0 0,0 1 0,0-1 0,0 1 0,1-1 0,0 0 0,-1 1 0,1-1 0,0 1 0,0-1 0,0 1 0,1 0 0,-1-1 0,2-2 0,2 1 0,0 0 0,0 0 0,1 0 0,-1 1 0,1-1 0,-1 1 0,1 0 0,11-3 0,37-12 0,1 3 0,64-10 0,388-46-164,307 2-655,210 0-164,59-12 0,-99-10 0,-194-6 0,-227 11 0,-212 18 0,-192 25 0,-149 38 737,-16 4 1,-66 13-247,-394 109-491,-457 152 0,-1413 436-451,1314-402 1344,223-77-74,238-76-550,208-67 291,158-53 264,184-33 182,0 1 0,0-2 0,0 0 0,0 0 1,-20-4-1,30 4 1,0 0-1,0 0 1,0-1 0,1 1 0,-1 0 0,0 0 0,0-1 0,0 1 0,0-1 0,1 1 0,-1-1-1,0 1 1,1-1 0,-1 1 0,0-1 0,1 1 0,-1-1 0,0 0 0,1 1 0,-1-1-1,1 0 1,0 0 0,-1 1 0,1-1 0,-1 0 0,1 0 0,0 0 0,0 0 0,0 0 0,-1 1-1,1-1 1,0 0 0,0 0 0,0 0 0,0 0 0,0 0 0,1-1 0,14-27 734,-12 24-622,18-25 657,-14 23-508,-1-1 0,-1 1 1,1-1-1,-1 0 1,-1-1-1,0 1 0,0-1 1,0 0-1,-1 0 0,2-11 1,-6 13-27,0 1 1,0 0-1,-1 0 0,0 0 1,0 0-1,0 0 1,-1 0-1,0 1 0,0-1 1,0 1-1,-6-6 1,-13-27 559,-62-168 1070,80 193-1812,-356-1185-118,355 1176 39,-20-82 0,4-2 0,-8-136 0,28 227 2,1 0 0,0 0 0,2 0 0,-1 0 0,2 0 0,0 1 0,5-17 0,-4 22 0,0 1 0,0 0 0,0 0 0,1 0 0,0 0 0,1 1 0,0 0 0,0 0 0,0 0 0,1 1 0,0 0 0,8-6 0,5 0 293,-1 1 1,1 1 0,0 1 0,1 1 0,0 1 0,31-7 0,-49 13-398,1 0 1,-1 0-1,1 1 0,-1-1 1,1 1-1,0 0 1,-1 0-1,1 0 0,0 0 1,-1 0-1,1 1 1,6 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9:20.9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8:49.7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3591 1663 24575,'-1'3'0,"1"0"0,-1 1 0,1-1 0,-1 0 0,0 0 0,0 0 0,0 0 0,0 0 0,-1 0 0,1-1 0,-1 1 0,0 0 0,0-1 0,0 1 0,0-1 0,-3 3 0,-41 31 0,40-33 0,-43 28 0,-1-3 0,-2-2 0,0-3 0,-2-1 0,0-3 0,-2-3 0,-75 13 0,26-13 0,0-6 0,-1-4 0,-118-8 0,144 0 0,34 1 0,0-1 0,0-2 0,-45-10 0,77 10 0,-100-19 0,99 20 0,-1 2 0,1 0 0,-1 0 0,1 2 0,-19 2 0,32-3 0,1 0 0,-1 0 0,1 1 0,-1-1 0,1 0 0,-1 1 0,1-1 0,-1 1 0,1-1 0,0 1 0,-1 0 0,1-1 0,0 1 0,-2 1 0,3-1 0,0-1 0,1 1 0,-1-1 0,1 1 0,-1-1 0,0 0 0,1 1 0,-1-1 0,1 1 0,-1-1 0,1 0 0,-1 0 0,1 1 0,-1-1 0,1 0 0,-1 0 0,1 1 0,-1-1 0,1 0 0,0 0 0,-1 0 0,1 0 0,0 0 0,51 7 0,513-3 0,-305-7 0,-107 5 0,154-4 0,-275-6 0,-31 8 0,-1-1 0,0 1 0,0 0 0,0 0 0,0 0 0,1 0 0,-1 0 0,0 0 0,0 0 0,0 0 0,0 0 0,0 0 0,0 0 0,1 0 0,-1-1 0,0 1 0,0 0 0,0 0 0,0 0 0,0 0 0,0 0 0,0 0 0,0-1 0,0 1 0,1 0 0,-1 0 0,0 0 0,0 0 0,0-1 0,0 1 0,0 0 0,0 0 0,0 0 0,0 0 0,0 0 0,0-1 0,0 1 0,0 0 0,0 0 0,0 0 0,0 0 0,-1-1 0,1 1 0,0 0 0,0 0 0,0 0 0,0 0 0,-18-6 0,-337-68 0,3-31 0,341 101 0,-1-1 0,1 0 0,-1-1 0,1 0 0,-15-11 0,23 15 0,0 0 0,0 0 0,0-1 0,0 0 0,0 1 0,1-1 0,-1 0 0,1 0 0,-1-1 0,1 1 0,0 0 0,1-1 0,-1 1 0,1-1 0,-1 0 0,1 1 0,0-1 0,0 0 0,1 0 0,-1 0 0,1-5 0,0 7 0,0 0 0,1 0 0,0 0 0,-1 0 0,1 0 0,0 0 0,0 0 0,0 1 0,0-1 0,1 0 0,-1 0 0,0 1 0,1-1 0,-1 1 0,1-1 0,0 1 0,-1 0 0,1 0 0,0-1 0,0 1 0,0 0 0,0 1 0,0-1 0,0 0 0,0 0 0,4 0 0,6-2 0,0 1 0,0 1 0,18-1 0,-24 2 0,275-3 0,143-11 0,-352 6 0,-14 3 0,-1-3 0,84-22 0,-126 25 0,0-2 0,26-14 0,21-9 0,-61 29 0,11-3 0,0-1 0,0 0 0,21-14 0,-31 18 0,0 0 0,-1 0 0,1 0 0,-1-1 0,1 1 0,-1-1 0,0 1 0,1-1 0,-1 1 0,0-1 0,0 0 0,0 0 0,0 1 0,1-5 0,-2 5 0,0-1 0,0 1 0,0-1 0,-1 1 0,1 0 0,0-1 0,-1 1 0,1-1 0,-1 1 0,1 0 0,-1-1 0,1 1 0,-1 0 0,0 0 0,0 0 0,0-1 0,1 1 0,-1 0 0,0 0 0,0 0 0,-1 0 0,1 0 0,-2-1 0,-12-8 0,0 0 0,-1 1 0,0 1 0,-1 0 0,1 1 0,-1 1 0,-1 1 0,1 0 0,-1 1 0,-19-1 0,-26-1 0,-98 4 0,76 3 0,-60-2 0,196-15 0,14 8 0,0 4 0,72 3 0,-56 2 0,652-31 0,-595 21 0,55-5 0,-168 10 0,0-2 0,0 0 0,39-16 0,-40 13 0,0 1 0,1 1 0,28-4 0,-20 3 0,-32 8 0,-1 0 0,0 0 0,0 0 0,0 0 0,0 0 0,1-1 0,-1 1 0,0 0 0,0 0 0,0 0 0,0 0 0,0 0 0,1 0 0,-1 0 0,0 0 0,0 0 0,0 0 0,0-1 0,0 1 0,0 0 0,1 0 0,-1 0 0,0 0 0,0 0 0,0-1 0,0 1 0,0 0 0,0 0 0,0 0 0,0 0 0,0 0 0,0-1 0,0 1 0,0 0 0,0 0 0,0 0 0,0 0 0,0-1 0,0 1 0,0 0 0,0 0 0,0 0 0,0 0 0,0-1 0,0 1 0,0 0 0,-17-6 0,-23 0 0,0 2 0,0 2 0,-46 4 0,30-1 0,36-1 0,-1 2 0,1 0 0,-26 7 0,-91 14 0,-152 4 0,-237 14 0,5-6-276,-720 55-1651,11 50 198,809-61-237,399-74 1481,0 1 1,1 1-1,0 1 0,-33 16 0,53-23 561,1 0 0,-1-1 1,0 1-1,0 0 0,1 0 0,-1 0 0,1-1 1,-1 1-1,0 0 0,1 0 0,0 0 0,-1 0 0,1 0 1,-1 0-1,1 0 0,0 0 0,0 0 0,0 0 1,0 0-1,0 1 0,0-1 0,0 0 0,0 0 1,0 0-1,0 0 0,0 0 0,1 0 0,-1 0 1,1 1-1,13 30 1478,-9-24-1318,0-1 0,0 1 0,0-1 0,1 0 0,0-1 0,1 0 0,-1 0-1,1 0 1,0-1 0,1 0 0,-1 0 0,1 0 0,0-1 0,0-1 0,0 1 0,1-1-1,-1-1 1,15 3 0,-7-2-236,0-2 0,0 1 0,0-2 0,1-1 0,-1 0 0,0 0 0,0-2 0,0 0 0,26-9 0,37-6 0,-8 4 0,115-37 0,-38 13 0,1 0 0,-17 0 0,35-14 0,-69 12 0,92-34 0,-178 70 0,60-22 0,-66 24 0,-1-1 0,1 0 0,-1 0 0,1-1 0,-1 1 0,0-1 0,0 0 0,-1-1 0,6-5 0,-10 10 0,1-1 0,0 1 0,-1-1 0,1 1 0,-1-1 0,1 0 0,-1 1 0,1-1 0,-1 0 0,0 1 0,1-1 0,-1 0 0,0 1 0,0-1 0,1 0 0,-1 0 0,0 0 0,0 1 0,0-1 0,0 0 0,0 0 0,0 0 0,0 1 0,0-1 0,0 0 0,0 0 0,-1 0 0,1 1 0,0-1 0,0 0 0,-1 0 0,1 1 0,0-1 0,-1 0 0,1 1 0,-1-1 0,1 0 0,-1 1 0,1-1 0,-1 1 0,0-1 0,1 1 0,-1-1 0,0 1 0,1-1 0,-1 1 0,-1-1 0,-2 0 0,-1-1 0,1 1 0,-1 0 0,1 0 0,-1 1 0,0-1 0,-6 1 0,-27 3 0,-1 0 0,-72 19 0,-79 32 0,64-16 0,42-14 0,-157 22 0,227-44 0,0 1 0,0 0 0,0 1 0,0 1 0,1 0 0,-1 1 0,1 0 0,-18 12 0,-8 1 0,39-19 0,-1 0 0,1 0 0,0 0 0,0 0 0,0 0 0,0 0 0,0 0 0,-1 0 0,1 0 0,0 0 0,0 0 0,0 0 0,0 0 0,0 0 0,0 1 0,-1-1 0,1 0 0,0 0 0,0 0 0,0 0 0,0 0 0,0 0 0,0 0 0,0 0 0,-1 0 0,1 1 0,0-1 0,0 0 0,0 0 0,0 0 0,0 0 0,0 0 0,0 0 0,0 1 0,0-1 0,0 0 0,0 0 0,0 0 0,0 0 0,0 0 0,0 1 0,0-1 0,0 0 0,0 0 0,0 0 0,0 0 0,0 0 0,0 1 0,0-1 0,0 0 0,0 0 0,0 0 0,10 3 0,18-4 0,-2-3 0,1-2 0,40-15 0,17-5 0,23-4 0,-71 18 0,0 2 0,0 1 0,52-5 0,-75 14 0,27-3 0,1-1 0,66-16 0,-98 18 0,0 0 0,0-1 0,-1 0 0,1-1 0,-1 1 0,0-2 0,0 1 0,0-1 0,0 0 0,-1-1 0,0 0 0,0 0 0,-1 0 0,0-1 0,0 0 0,0 0 0,-1-1 0,5-8 0,-8 11 0,0 0 0,0-1 0,-1 1 0,0 0 0,0-1 0,0 1 0,0-1 0,-1 1 0,0-1 0,0 1 0,-1-1 0,0 1 0,1-1 0,-2 1 0,1-1 0,-1 1 0,1 0 0,-2 0 0,1 0 0,0 0 0,-1 0 0,0 0 0,0 1 0,-1-1 0,1 1 0,-7-6 0,-5-4 0,0 0 0,0 2 0,-1 0 0,-1 0 0,-34-16 0,10 6 0,-60-27 0,86 43 0,1 1 0,0 1 0,-1 0 0,0 1 0,-22-1 0,26 3 0,0 0 0,1 1 0,-1 1 0,0 0 0,-10 2 0,18-2 0,0-1 0,0 1 0,0 1 0,0-1 0,1 0 0,-1 1 0,0-1 0,1 1 0,-1 0 0,1 0 0,0 0 0,0 0 0,-1 0 0,1 1 0,1-1 0,-1 0 0,0 1 0,1 0 0,-1-1 0,1 1 0,0 0 0,-2 4 0,2-4 0,-1 1 0,1 0 0,0 0 0,0-1 0,1 1 0,-1 0 0,1 0 0,0 0 0,0 0 0,0 0 0,0 0 0,1 0 0,0 0 0,-1-1 0,2 1 0,-1 0 0,0 0 0,1-1 0,-1 1 0,1-1 0,3 6 0,-1-5 0,0 0 0,0-1 0,1 1 0,-1-1 0,1 1 0,0-2 0,0 1 0,0 0 0,0-1 0,0 0 0,0 0 0,1 0 0,-1-1 0,10 1 0,27 3 0,-1-1 0,1-3 0,77-7 0,-115 5 0,1 0 0,-1 0 0,0 0 0,1 0 0,-1-1 0,0 0 0,0 1 0,0-2 0,0 1 0,-1 0 0,7-6 0,-9 7 0,0 0 0,0 0 0,0 0 0,0 0 0,0 0 0,0 0 0,-1 0 0,1 0 0,0 0 0,-1 0 0,1 0 0,-1-1 0,1 1 0,-1 0 0,0 0 0,1-1 0,-1 1 0,0 0 0,0 0 0,0-1 0,0 1 0,0 0 0,0-1 0,0 1 0,0 0 0,-1-1 0,1 1 0,-1 0 0,1 0 0,0 0 0,-1-1 0,0 1 0,1 0 0,-1 0 0,0 0 0,0 0 0,0 0 0,1 0 0,-1 0 0,0 0 0,0 0 0,-2-1 0,2 2 0,0-1 0,1 0 0,-1 1 0,0-1 0,0 1 0,1 0 0,-1-1 0,0 1 0,0 0 0,0-1 0,0 1 0,1 0 0,-1 0 0,0 0 0,0-1 0,0 1 0,0 0 0,0 0 0,0 0 0,1 1 0,-1-1 0,0 0 0,0 0 0,0 0 0,0 1 0,0-1 0,1 0 0,-1 1 0,0-1 0,0 1 0,1-1 0,-1 1 0,0-1 0,1 1 0,-1-1 0,0 1 0,1 0 0,-1-1 0,1 1 0,-1 0 0,0 1 0,-1 0 0,1 1 0,-1-1 0,1 1 0,0 0 0,0-1 0,0 1 0,0 0 0,0 0 0,0 0 0,1 0 0,-1 3 0,1-4 0,0-1 0,0 1 0,1-1 0,-1 1 0,0 0 0,1-1 0,-1 1 0,1-1 0,-1 1 0,1 0 0,0-1 0,-1 0 0,1 1 0,0-1 0,0 1 0,0-1 0,0 0 0,3 2 0,0 0 0,-1-1 0,1 1 0,0-1 0,0-1 0,0 1 0,1 0 0,-1-1 0,8 2 0,20 1 0,1 0 0,44-1 0,234-17 0,232-51-164,222-67-655,729-176-860,-9-76-574,-1117 268 1270,-304 95 725,0 0-596,114-54 0,-165 67 363,-13 7 482,0 1 0,0 0 1,0 0-1,0 0 1,0 0-1,0 0 0,0 0 1,0 0-1,0-1 0,0 1 1,0 0-1,0 0 1,0 0-1,0 0 0,0 0 1,0 0-1,-1 0 0,1-1 1,0 1-1,0 0 1,0 0-1,0 0 0,0 0 1,0 0-1,0 0 0,0 0 1,0 0-1,0 0 1,0 0-1,-1-1 0,1 1 1,0 0-1,0 0 0,0 0 1,0 0-1,0 0 1,0 0-1,0 0 0,-1 0 1,1 0-1,0 0 1,0 0-1,0 0 0,0 0 1,0 0-1,0 0 0,-1 0 1,1 0-1,0 0 1,0 0-1,0 0 0,0 0 1,0 0-1,0 1 0,0-1 1,-1 0-1,-13 2-53,-1 0-1,0 1 1,1 1-1,-23 9 1,12-4 374,-706 190 4603,-524 135-3362,1135-297-1880,-719 240-966,658-206 794,4 8-1,-258 156 0,384-201 1790,2 2-1,-86 83 1,118-105-1009,0 0 0,-2-1 1,1-1-1,-25 12 0,-11 7-58,-406 262-223,310-195 0,-91 54 0,191-131 0,33-19 0,12-8 0,5 4 0,1 0 0,-1-1 0,1 1 0,0 0 0,0 0 0,0 0 0,0 0 0,0 0 0,0 0 0,3-3 0,24-34 0,2 2 0,51-50 0,82-63 0,-119 111 0,17-12 0,127-80 0,-183 128 0,2-1 0,0-1 0,-1 1 0,1-1 0,11-11 0,-18 16 0,0 0 0,0 0 0,0 0 0,0-1 0,1 1 0,-1 0 0,0 0 0,0 0 0,0 0 0,0 0 0,1 0 0,-1 0 0,0-1 0,0 1 0,0 0 0,0 0 0,0 0 0,0 0 0,0-1 0,0 1 0,1 0 0,-1 0 0,0 0 0,0 0 0,0-1 0,0 1 0,0 0 0,0 0 0,0 0 0,0 0 0,0-1 0,0 1 0,0 0 0,0 0 0,0 0 0,0-1 0,0 1 0,-1 0 0,1 0 0,0 0 0,0 0 0,0-1 0,0 1 0,0 0 0,0 0 0,0 0 0,0 0 0,-1 0 0,1-1 0,0 1 0,0 0 0,0 0 0,0 0 0,-1 0 0,1 0 0,0 0 0,0 0 0,-17 1 0,-21 11 0,-31 21 0,0 3 0,-81 57 0,142-87 0,-103 71 0,53-35 0,-68 37 0,70-49 0,-104 39 0,114-52 0,23-8 0,-1-1 0,-39 9 0,56-16 0,-1 0 0,0 0 0,0-1 0,1 0 0,-1 0 0,0-1 0,0 0 0,0 0 0,1-1 0,-1 0 0,1 0 0,-12-6 0,-142-76 0,154 81 0,1 0 0,-1 0 0,1-1 0,0 1 0,0-1 0,0-1 0,0 1 0,-9-11 0,13 12 0,0 0 0,0-1 0,0 1 0,0-1 0,1 0 0,-1 0 0,1 0 0,0 0 0,0 1 0,0-1 0,1 0 0,0-1 0,-1 1 0,1 0 0,1 0 0,-1 0 0,2-6 0,0 0 0,0-1 0,2 0 0,-1 1 0,1 0 0,1 0 0,-1 0 0,2 0 0,-1 1 0,15-18 0,6-3 0,42-38 0,-29 29 0,-23 24 0,1 1 0,0 0 0,1 2 0,32-18 0,82-33 0,-130 62 0,30-11 0,57-13 0,-62 18 0,0 0 0,-1-2 0,38-17 0,-50 19 0,0 1 0,1 0 0,-1 1 0,1 1 0,0 0 0,30-3 0,-1 4 0,49 4 0,30-1 0,82-20 0,-1-8 0,-2-9 0,211-68 0,-330 79 0,96-45 0,-297 129 0,-149 98 0,240-138 0,-44 37 0,62-46 0,0 1 0,0-1 0,0 1 0,2 1 0,-1 0 0,1 0 0,-6 14 0,7-13 0,1-1 0,-2 0 0,1-1 0,-1 0 0,-1 0 0,0 0 0,0-1 0,-1 0 0,-11 8 0,-7 8 0,1 2 0,-26 34 0,37-44 0,6-7 0,-1 0 0,-1 0 0,1-1 0,-2-1 0,-19 12 0,-68 31 0,65-35 0,-392 154 0,262-110 0,145-53 0,-1 0 0,0-2 0,0 0 0,-1-1 0,1-1 0,-1-1 0,0-1 0,1-1 0,-1-1 0,0 0 0,0-2 0,-35-8 0,49 8 0,0-1 0,0 0 0,0 0 0,1 0 0,0-1 0,0 0 0,0 0 0,0-1 0,1 0 0,0 0 0,-8-10 0,5 4 0,1 0 0,0 0 0,1 0 0,0-1 0,-7-23 0,9 19 0,1 1 0,0-1 0,1 1 0,1-1 0,1 0 0,0 0 0,1 1 0,1-1 0,1 0 0,5-19 0,-6 32 0,-1 0 0,0 1 0,1 0 0,0-1 0,0 1 0,0 0 0,0 0 0,0 0 0,1 0 0,0 0 0,-1 0 0,1 1 0,0-1 0,0 1 0,0 0 0,0 0 0,1 0 0,-1 0 0,1 1 0,-1-1 0,1 1 0,4-1 0,7-1 0,1 0 0,0 1 0,0 1 0,19 1 0,31-3 0,-16-8 0,0-2 0,48-20 0,40-11 0,-95 36 0,-1 1 0,1 3 0,67 1 0,67-7 0,198-65 0,-324 64 0,342-114 0,-95 25 0,-26 33 0,-219 57 0,0 4 0,1 1 0,66 3 0,43 10 0,413 10 0,-390-6 0,-16 1 0,-130-13 0,0 0 0,0 1 0,0 2 0,66 14 0,-47-5 0,0-3 0,1-2 0,1-3 0,74-4 0,60 13 0,-14 0 0,703-14 0,-864 0 0,1-1 0,-1 0 0,0-2 0,0 0 0,0-1 0,0-2 0,29-12 0,-24 10 0,0 2 0,0 1 0,1 1 0,0 1 0,0 1 0,1 1 0,38 3 0,13-3 0,27-10 0,12 0 0,200 13 0,-341 1 0,-1 1 0,1 1 0,-1 1 0,1 2 0,1 0 0,-1 2 0,-28 14 0,-9 2 0,42-17 0,1 2 0,0 0 0,-26 20 0,26-18 0,0 0 0,0-1 0,-30 13 0,-4-5 0,-70 32 0,-14 7 0,66-30 0,52-19 0,0 1 0,1 1 0,0 0 0,-16 15 0,-36 24 0,34-31 0,-2-1 0,-69 24 0,-81 12 0,172-51 0,-3 2 0,1 0 0,-1 0 0,-24 13 0,25-9 0,0 0 0,0-2 0,-1 0 0,0-1 0,0 0 0,-1-2 0,0 0 0,-31 2 0,-119-8 0,94-1 0,-82 7 0,27 21 0,89-16 0,-59 7 0,-204-13 0,159-6 0,134 4 0,6-1 0,0 1 0,1-1 0,-1 0 0,0 0 0,1-1 0,-1 1 0,1-1 0,-1 0 0,0-1 0,1 1 0,0-1 0,-5-2 0,9 4 0,-1 0 0,1 0 0,0 0 0,0 0 0,0-1 0,0 1 0,0 0 0,0 0 0,0 0 0,0-1 0,0 1 0,0 0 0,0 0 0,0 0 0,0-1 0,0 1 0,0 0 0,0 0 0,0 0 0,0 0 0,0-1 0,1 1 0,-1 0 0,0 0 0,0 0 0,0 0 0,0-1 0,0 1 0,0 0 0,0 0 0,1 0 0,-1 0 0,0 0 0,0 0 0,0-1 0,0 1 0,0 0 0,1 0 0,-1 0 0,0 0 0,0 0 0,0 0 0,1 0 0,-1 0 0,0 0 0,0 0 0,0 0 0,1 0 0,-1 0 0,0 0 0,13-3 0,126-13 0,25-4 0,354-71 0,-432 82 0,0 5 0,88 6 0,-39 0 0,-118-2 0,7 1 0,1-1 0,-1-1 0,0-2 0,0 0 0,41-11 0,-37 5 0,1 2 0,0 1 0,58-4 0,89 9 0,-101 2 0,-74-1 0,8 0 0,1 0 0,-1 1 0,0 0 0,1 0 0,10 4 0,-17-4 0,-1 0 0,0 0 0,1 0 0,-1 0 0,0 0 0,0 1 0,1-1 0,-1 1 0,0 0 0,-1-1 0,1 1 0,0 0 0,0 0 0,-1 0 0,1 0 0,-1 1 0,0-1 0,0 0 0,1 1 0,-2-1 0,1 1 0,0-1 0,1 6 0,0 3 0,-1 0 0,1 0 0,-2 0 0,0 0 0,0 1 0,-3 17 0,2-25 0,0 0 0,0 0 0,0 0 0,0 0 0,-1 0 0,1-1 0,-1 1 0,0 0 0,0-1 0,0 0 0,-1 1 0,1-1 0,-1 0 0,0 0 0,0 0 0,0-1 0,0 1 0,0-1 0,-1 0 0,1 1 0,-6 1 0,-1 0 0,0-1 0,0 0 0,0-1 0,0 0 0,0-1 0,-1 0 0,1-1 0,0 0 0,-1 0 0,1-1 0,0 0 0,-18-5 0,14 1 0,0 0 0,0 0 0,0-1 0,1-1 0,-1 0 0,2-1 0,-1 0 0,-13-13 0,7 7 0,-1 0 0,-1 1 0,0 1 0,-43-18 0,31 16 0,11 2 0,0-1 0,-23-18 0,33 21 0,-1 1 0,-1 0 0,1 1 0,-1 1 0,-1 0 0,1 0 0,-24-6 0,37 13 0,1 0 0,-1 0 0,1-1 0,-1 1 0,1 0 0,0 0 0,-1 0 0,1 0 0,-1 0 0,1 0 0,-1 0 0,1 0 0,-1 0 0,1 0 0,-1 0 0,1 0 0,-1 0 0,1 0 0,-1 0 0,1 1 0,0-1 0,-1 0 0,1 0 0,-1 1 0,1-1 0,0 0 0,-1 0 0,1 1 0,0-1 0,-1 0 0,1 1 0,5 13 0,19 12 0,2-7 0,31 19 0,-47-32 0,0 0 0,1-1 0,0-1 0,0 1 0,0-2 0,18 4 0,6 1 0,-1 1 0,0 2 0,0 1 0,42 22 0,-38-16 0,1-1 0,69 18 0,-57-27 0,0-2 0,1-2 0,86-6 0,-56 1 0,-57-1 0,1 0 0,0-2 0,-1 0 0,1-2 0,36-13 0,119-58 0,-129 53 0,18-8 0,79-24 0,-128 49 0,1 0 0,-1 1 0,32-4 0,-36 7 0,1-1 0,-1-1 0,25-10 0,-21 8 0,-1 0 0,24-4 0,21-4 0,88-32 0,-29 7 0,-7 10 0,52-17 0,45-12 0,-55 18 0,543-132 0,-575 153 0,0 6 0,217 4 0,-303 8 0,-26 1 0,-42 6 0,-110 25 0,33-5 0,34-7 0,1 3 0,-104 46 0,76-27 0,-7-5 0,-18 7 0,101-34 0,0-2 0,-1 0 0,0-1 0,0-2 0,-29 2 0,120-27 0,275-90 0,-93 29-49,654-213-885,-832 273 593,-4 0-225,1 3 1,89-13-1,-116 31 551,-43 2 15,0 0 0,0 0 0,1 0 0,-1-1 0,0 1 0,1 0 0,-1 0 0,0 0 0,0 0 0,1 0 0,-1 0 0,0 0 0,1 0 0,-1 0 0,0 0 0,0 0 0,1 0 0,-1 1 0,0-1 0,0 0 0,1 0 0,-1 0 0,0 0 0,0 0 0,1 1 0,-1-1 0,0 0 0,0 0 0,1 0 0,-1 1 0,0-1 0,0 0 0,0 0 0,0 0 0,1 1 0,-1-1 0,0 0 0,0 0 0,0 1 0,0-1 0,0 0 0,0 1 0,0-1 0,0 0 0,0 0 0,0 1 0,0-1 0,0 0 0,0 1 0,0-1 0,0 0 0,0 0 0,0 1 0,0-1 0,0 0 0,0 1 0,0-1 0,0 0 0,-1 0 0,1 1 0,0-1 0,0 0 0,-1 0 0,-16 15 0,15-14 0,-32 20 114,-1-1-1,-1-2 1,-49 18-1,7-4 416,-116 51 455,-70 25-329,50-21-793,-1040 431-2071,1096-448 2209,-78 31 0,228-97 193,-1-1 1,0 0-1,0-1 1,0 0-1,0 0 1,0-1-1,0 0 1,0 0-1,-12-2 0,105-28 634,305-93-827,60 9-164,184-29-655,648-151-875,772-166-1527,-1706 391 2238,-314 62 855,46-9-791,152-9 0,-227 24 889,-1 0-1,1-1 0,0 1 1,-1 1-1,1-1 1,-1 0-1,1 1 0,-1 0 1,1 0-1,-1 0 1,0 0-1,1 0 0,-1 1 1,0 0-1,5 3 1,-7-4 48,-1-1 1,1 1-1,-1 0 1,1 0 0,-1-1-1,0 1 1,1 0 0,-1 0-1,0 0 1,0 0 0,1-1-1,-1 1 1,0 0-1,0 0 1,0 0 0,0 0-1,0 0 1,0 0 0,0 0-1,-1-1 1,1 2 0,-1 2 28,-1-1 0,1 0 0,0 0 0,-1-1 0,0 1 0,0 0 0,0 0 0,-2 2 0,-10 9 215,0-1 1,-1-1 0,-1 0-1,1 0 1,-2-2-1,-28 15 1,-124 59 720,-94 34 0,-110 35 0,-119 37-328,-1702 656-4199,1851-714 2887,-40 23 169,360-146 488,-9 5 0,-44 11 0,76-24 5,0-1-1,-1 0 1,1 0 0,0 0-1,0 1 1,-1-1-1,1 0 1,0 0-1,0 0 1,-1 0 0,1 0-1,0 1 1,-1-1-1,1 0 1,0 0-1,0 0 1,-1 0 0,1 0-1,0 0 1,-1 0-1,1 0 1,0 0-1,0 0 1,-1 0 0,1 0-1,0 0 1,-1-1-1,1 1 1,0 0-1,0 0 1,-1 0 0,1 0-1,0 0 1,0-1-1,-1 1 1,1 0-1,0 0 1,0 0 0,0-1-1,-1 1 1,1 0-1,0-1 1,10-11 471,24-14 632,-2 9-501,-1 0-1,49-17 1,-67 29-498,157-62 874,81-33-327,75-31-1174,1071-491 184,-850 370 335,-522 240-1,-3 2 0,0 1 0,30-9 0,-51 17-2,0 1 0,0-1 1,1 1-1,-1 0 0,0-1 1,0 1-1,1 0 1,-1 0-1,0 0 0,1 0 1,-1 0-1,0 0 0,0 0 1,1 0-1,-1 1 0,0-1 1,1 0-1,-1 1 1,0-1-1,0 1 0,0-1 1,0 1-1,0 0 0,2 1 1,-3-1 9,1 0 0,-1 0 0,0 1 0,0-1 1,0 0-1,0 1 0,0-1 0,0 0 0,0 1 1,0-1-1,0 0 0,0 1 0,-1-1 0,1 0 1,-1 0-1,1 1 0,-1-1 0,1 0 0,-1 0 1,0 0-1,1 1 0,-1-1 0,0 0 0,-1 1 0,-13 16 325,-1-1-1,0 0 0,-1-1 0,-21 15 1,24-20-192,-297 216 96,-23-17-528,167-107 212,98-59 63,-94 56-99,126-80 90,-2-1-1,-57 19 0,68-28-18,16-5 799,40-20-95,51-20-536,88-27 0,-75 30-116,308-109-172,177-63-655,1907-641-3113,-2161 744 2949,-129 50 0,-176 47 656,1 1-1,34-2 0,-35 9-358,-18-3 674,0-1 0,0 0-1,0 0 1,0 1 0,1-1-1,-1 0 1,0 1 0,0-1-1,0 0 1,0 1 0,0-1-1,0 0 1,0 0 0,0 1-1,0-1 1,0 0 0,0 1-1,0-1 1,0 0 0,0 1-1,0-1 1,0 0 0,0 1-1,0-1 1,0 0 0,-1 0-1,1 1 1,0-1 0,0 0-1,-1 1 1,-20 19-176,20-19 191,-56 38 1042,-1-4 0,-86 40 0,81-43-499,-384 181 2016,147-73-1261,48-24-866,-146 75-235,289-132-200,238-106 938,956-325-938,-945 336 0,-115 34 0,-25 2 0,0 0 0,0 0 0,0 0 0,1 0 0,-1 1 0,0-1 0,0 0 0,0 0 0,0 0 0,0 0 0,0 0 0,0 0 0,0 1 0,0-1 0,1 0 0,-1 0 0,0 0 0,0 0 0,0 1 0,0-1 0,0 0 0,0 0 0,0 0 0,0 0 0,0 1 0,0-1 0,0 0 0,0 0 0,0 0 0,0 0 0,0 1 0,-1-1 0,1 0 0,0 0 0,0 0 0,0 0 0,0 1 0,0-1 0,0 0 0,0 0 0,0 0 0,0 0 0,-1 0 0,1 0 0,0 0 0,0 1 0,0-1 0,0 0 0,0 0 0,-1 0 0,1 0 0,0 0 0,0 0 0,-1 0 0,-36 26 0,33-24 0,-417 216 0,398-206 0,-6 3 0,28-14 0,1-1 0,0 0 0,-1 1 0,1-1 0,-1 0 0,1 0 0,0 1 0,-1-1 0,1 0 0,-1 0 0,1 0 0,-1 0 0,1 1 0,-1-1 0,1 0 0,-1 0 0,1 0 0,-1 0 0,1 0 0,-1 0 0,1-1 0,-1 1 0,1 0 0,-1 0 0,1 0 0,-1 0 0,1-1 0,-1 1 0,1 0 0,0 0 0,-1-1 0,1 1 0,-1-1 0,1 1 0,-1 0 0,1 0 0,0-1 0,0 1 0,-1 0 0,1 0 0,0 0 0,0 0 0,-1-1 0,1 1 0,0 0 0,0 0 0,-1 0 0,1 0 0,0 0 0,-1 0 0,1 0 0,0 0 0,-1 0 0,1 0 0,0 0 0,-1 0 0,1 0 0,0 0 0,-1 0 0,1 0 0,0 0 0,0 0 0,-1 0 0,1 0 0,0 1 0,-1-1 0,1 0 0,0 0 0,0 0 0,-1 1 0,-18 10 0,3-2 0,-622 310 0,542-267 0,73-39 0,23-13 0,11-7 0,164-114 0,-106 77 0,186-123 0,-107 74 0,-141 89 0,-15 10 0,-21 11 0,-446 230 0,-175 125 0,617-352 0,13-7 0,-1-1 0,-27 12 0,46-23 0,0 0 0,0 0 0,0-1 0,0 1 0,0-1 0,0 1 0,0-1 0,0 0 0,-1 0 0,1 0 0,0 0 0,0 0 0,0 0 0,-3-1 0,4 1 0,0-1 0,0 1 0,0-1 0,0 1 0,0-1 0,1 0 0,-1 1 0,0-1 0,0 0 0,0 0 0,1 1 0,-1-1 0,0 0 0,1 0 0,-1 0 0,1 0 0,-1 0 0,1 0 0,0 0 0,-1-1 0,0-2 0,1 0 0,-1 0 0,1 1 0,0-1 0,1 0 0,-1 1 0,1-1 0,-1 0 0,1 1 0,0-1 0,0 1 0,1-1 0,-1 1 0,4-6 0,4-4 0,0-1 0,2 2 0,-1 0 0,1 0 0,1 1 0,0 0 0,19-12 0,10-5 0,48-24 0,75-49 0,-115 70 0,-38 22 0,-16 10 0,-25 13 0,-33 15 0,-1-3 0,-101 26 0,64-24 0,1 4 0,2 5 0,-112 58 0,142-63 0,55-30 0,15-10 0,21-14 0,13-2 0,2 3 0,0 1 0,1 1 0,51-15 0,26-13 0,-78 33 0,-29 11 0,-30 4 0,21-1 0,0 0 0,0 0 0,0-1 0,0 1 0,0 0 0,0 0 0,0 0 0,0 0 0,0 0 0,1 0 0,-1 0 0,0 0 0,0-1 0,0 1 0,0 0 0,0 0 0,0 0 0,0 0 0,-1 0 0,1 0 0,0 0 0,0-1 0,0 1 0,0 0 0,0 0 0,0 0 0,0 0 0,0 0 0,0 0 0,0 0 0,0 0 0,0-1 0,0 1 0,0 0 0,0 0 0,-1 0 0,1 0 0,0 0 0,0 0 0,0 0 0,0 0 0,0 0 0,0 0 0,0 0 0,0 0 0,-1 0 0,1 0 0,0 0 0,0 0 0,0 0 0,0 0 0,0 0 0,0 0 0,0 0 0,-1 0 0,1 0 0,0 0 0,0 0 0,0 0 0,0 0 0,0 0 0,0 0 0,0 0 0,-1 0 0,14-10 0,24-11 0,171-81 0,299-100 0,-466 188 0,19-9 0,1 3 0,96-19 0,-151 38 0,-1 0 0,1 1 0,-1 0 0,1 0 0,-1 0 0,1 0 0,0 1 0,-1 0 0,7 2 0,-10-2 0,0 0 0,0 0 0,0 0 0,-1 0 0,1 0 0,0 0 0,-1 0 0,1 1 0,0-1 0,-1 1 0,0-1 0,1 1 0,-1-1 0,0 1 0,0 0 0,0 0 0,0 0 0,0 0 0,0-1 0,-1 1 0,1 0 0,-1 0 0,1 0 0,-1 0 0,0 1 0,1 3 0,-1 0 0,-1 1 0,0 0 0,0-1 0,0 1 0,-1 0 0,0-1 0,0 0 0,0 1 0,-1-1 0,0 0 0,0 0 0,-1 0 0,1-1 0,-1 1 0,-6 5 0,-8 8 0,-1 0 0,-32 24 0,32-28 0,0 0 0,-31 27 0,48-40 0,-1 1 0,1-1 0,0 1 0,0-1 0,0 1 0,0 0 0,0 0 0,0 0 0,1 0 0,-1 1 0,1-1 0,0 0 0,0 0 0,0 6 0,1-7 0,0 0 0,0 0 0,1 1 0,0-1 0,-1 0 0,1 0 0,0 0 0,0 0 0,0 0 0,0 0 0,0 0 0,0 0 0,3 2 0,-3-2 0,1 0 0,-1 0 0,1 1 0,-1-1 0,0 0 0,0 1 0,0-1 0,0 1 0,1 3 0,-2-2 0,0 0 0,-1-1 0,1 1 0,-1-1 0,1 1 0,-1-1 0,0 1 0,0-1 0,-1 0 0,1 1 0,-1-1 0,1 0 0,-1 0 0,-4 5 0,-39 42 0,36-41 0,-56 53 0,-2-3 0,-104 69 0,18-38 0,95-58 0,106-73 0,-7 11 0,-1-2 0,-1-2 0,-2-1 0,44-54 0,-79 88 0,-1-1 0,1 1 0,-1-1 0,0 1 0,0-1 0,0 0 0,0 1 0,0-1 0,0 0 0,0 0 0,0 0 0,-1 0 0,1 0 0,-1 0 0,1 1 0,-1-1 0,0 0 0,0 0 0,0-1 0,0 1 0,0 0 0,0 0 0,-1 0 0,1 1 0,0-1 0,-1 0 0,-1-2 0,0 2 0,0 0 0,0 0 0,0 1 0,0-1 0,0 1 0,-1 0 0,1-1 0,-1 1 0,1 0 0,-1 1 0,1-1 0,-1 0 0,0 1 0,1-1 0,-1 1 0,0 0 0,1 0 0,-1 0 0,-3 0 0,-17 3 0,0 1 0,0 1 0,1 0 0,0 2 0,0 1 0,-23 11 0,7-4 0,-43 13 0,-205 56 0,-218 73 0,-1185 424-1966,1343-460 983,236-90 492,102-29 421,1 0-1,-1-1 1,0 0 0,0 0 0,0-1-1,-10 0 1,18 0 59,-1 0 0,0-1 0,1 1 0,-1 0 0,0 0-1,1 0 1,-1 0 0,0-1 0,1 1 0,-1 0 0,0-1 0,1 1 0,-1 0 0,1-1-1,-1 1 1,0-1 0,1 1 0,-1-1 0,1 1 0,0-1 0,-1 1 0,1-1-1,-1 1 1,1-1 0,0 0 0,-1 1 0,1-1 0,0 0 0,0 1 0,0-1-1,-1 0 1,1 1 0,0-1 0,0 0 0,0 0 0,0 1 0,0-1 0,0 0 0,0 1-1,1-1 1,-1 0 0,0 1 0,1-2 0,2-5-49,0 1 1,1-1-1,-1 1 1,1 0-1,1 0 1,-1 1-1,7-7 1,58-54-316,105-79 1,291-195 64,168-76-510,67-21-163,-42 31 0,-115 72 0,-143 90 0,-138 91 320,-116 80 1124,-138 69-422,0 1 0,0 0 0,0 0 0,12-1 0,-19 4-40,0 0 0,-1 0 1,1 0-1,0 0 0,-1 0 0,1 0 0,0 0 0,-1 0 0,1 0 0,0 0 0,-1 0 1,1 1-1,0-1 0,-1 0 0,1 0 0,-1 1 0,1-1 0,-1 0 0,1 1 0,-1-1 1,2 1-1,-2 0 0,1 0 0,-1 0 0,0 0 0,0 0 0,0 0 0,1 0 0,-1 0 0,0 0 0,0 0 0,0 0 0,0 0 0,-1 0 0,1 0 0,0 0 0,0 0 0,-1 0 0,1-1 0,0 1 0,-1 1 0,-7 14 199,0-1 1,-1-1-1,-1 1 0,0-1 1,-1-1-1,-16 15 0,-4 7 380,-5 13 1129,-44 74-1,45-65-204,-92 126 2371,53-68-3873,68-108 0,0 1 0,0-2 0,-1 1 0,1-1 0,-2 0 0,1 0 0,-1-1 0,-12 7 0,-10 4 0,-32 10 0,21-9 0,-42 18 0,31-15 0,-98 56 0,138-69 0,-1-1 0,0-1 0,0 0 0,0-1 0,-1 0 0,0-1 0,1 0 0,-1-1 0,0-1 0,0 0 0,-20-2 0,-42 4 0,60 0 0,1 0 0,-1 1 0,1 0 0,-16 8 0,-24 7 0,-799 294-849,476-167 566,-25 15 253,193-75 30,190-78 14,6-2-22,1-1 1,-2 0-1,-24 5 1,35-9 16,0-1 0,1 0 0,-1 0 0,0 0 0,0 0 0,1 0 0,-1-1 0,0 0 0,0 1 0,1-1 0,-1-1 0,1 1 0,-1 0 0,1-1 0,-1 0 0,1 0 0,0 0 0,0 0 0,-3-3 0,0 0 116,1 0-1,0 0 1,0 0 0,0-1 0,0 1 0,1-1-1,-6-11 1,10 16-125,0 1 0,0-1 0,0 0 0,0 1 0,0-1 0,0 1 0,0-1 0,0 0 0,0 1 0,0-1 0,0 1 0,0-1 0,0 0 0,1 1 0,-1-1 0,0 1 0,0-1 0,1 1 0,-1-1 0,0 1 0,1-1 0,-1 1 0,1-1 0,-1 1 0,0-1 0,1 1 0,-1 0 0,1-1 0,-1 1 0,1 0 0,0-1 0,-1 1 0,1 0 0,0 0 0,10-5 0,0 0 0,0 2 0,1-1 0,13-1 0,164-28 0,168-17-164,164-30-655,2007-387-4367,-2458 454 4920,19-4 159,-88 17 107,1 0 1,0-1-1,-1 1 1,1 0-1,-1 0 0,1 0 1,0 0-1,-1 0 0,1 0 1,-1 0-1,1 1 1,0-1-1,-1 0 0,2 2 1,-3-2-2,0 1 1,0-1-1,0 1 1,0-1-1,0 1 1,0-1-1,0 0 1,0 1-1,-1-1 1,1 1-1,0-1 1,0 1-1,-1-1 1,1 1-1,0-1 1,0 0 0,-1 1-1,1-1 1,-1 0-1,1 1 1,0-1-1,-1 0 1,1 1-1,-1-1 1,1 0-1,0 0 1,-2 1-1,-42 24 155,43-25-136,-203 114 3323,-69 34-411,-254 46-2804,282-111-145,184-61 19,-214 66 0,234-78 0,0-2 0,0-1 0,-1-3 0,-78-1 0,72-5 0,21 2 0,0-1 0,0-2 0,-35-8 0,53 9 0,1 0 0,0-1 0,0-1 0,0 1 0,0-1 0,1-1 0,-1 1 0,1-1 0,0-1 0,1 1 0,-1-1 0,1 0 0,0-1 0,-8-11 0,-6-13 0,14 20 0,-1 1 0,0 0 0,0 0 0,-1 0 0,-1 1 0,1 0 0,-11-7 0,-12-7 0,-2 3 0,0 0 0,-1 2 0,-64-23 0,62 27 0,-39-22 0,46 21 0,-2 1 0,-35-11 0,38 19 0,1 2 0,-1 0 0,-1 2 0,1 1 0,-41 4 0,2-1 0,-81 3 0,-215 38 0,321-34 0,-75 25 0,18-3 0,88-29 0,1 0 0,0-1 0,-1-1 0,0 0 0,1 0 0,-1-1 0,1-1 0,0 1 0,-1-2 0,1 1 0,-13-6 0,-53-11 0,32 14 0,0 2 0,0 2 0,-44 4 0,78-3 0,-325 23 0,-235 42-164,-186 68-655,-779 256-1016,9 127-1245,1415-473 2592,-69 22-990,154-59 677,27-6 793,-1 0 1,0 0-1,0 0 0,0 0 0,0 0 0,0 0 0,0 0 0,0-1 0,0 1 0,1 0 0,-1 0 0,0 0 0,0 0 1,0 0-1,0 0 0,0 0 0,0 0 0,0 0 0,0 0 0,0-1 0,0 1 0,0 0 0,0 0 0,0 0 0,0 0 1,0 0-1,0 0 0,0 0 0,0-1 0,0 1 0,0 0 0,0 0 0,0 0 0,0 0 0,0 0 0,0 0 0,0 0 1,0 0-1,0-1 0,0 1 0,0 0 0,0 0 0,0 0 0,0 0 0,0 0 0,0 0 0,0 0 0,0 0 0,0-1 1,0 1-1,0 0 0,-1 0 0,1 0 0,0 0 0,0 0 0,0 0 0,0 0 0,0 0 0,0 0 0,0 0 0,0 0 1,-1 0-1,1 0 0,0 0 0,0 0 0,0 0 0,0 0 0,0 0 0,32-24-93,-19 16 566,26-18 163,0 2-1,2 2 1,1 1-1,0 2 1,2 3-1,0 1 1,52-11-1,339-37 858,-365 55-1402,-22 3-83,359-43-355,869-206-968,-935 156-46,546-234-1,-623 208 387,-141 62 135,177-120 1,-294 178 1115,0 1 1,0-1-1,0 1 1,0 1 0,0-1-1,1 1 1,0 0 0,-1 0-1,13-1 1,-3 2 776,0 1-1,28 4 1,-7-1-148,-1-2-410,-14 0 208,37 5 1,-52-4-620,0-1 0,0 1 0,-1 0 0,1 1 0,-1 0 0,0 0-1,1 0 1,-1 1 0,9 7 0,-4-2-76,0 0 0,0 1 0,-1 1 0,-1 0 0,14 19 0,-21-27 0,0 0 0,-1 0 0,1 1 0,-1-1 0,0 0 0,1 1 0,-2-1 0,1 1 0,0-1 0,-1 1 0,1-1 0,-1 1 0,0-1 0,0 1 0,0 0 0,-1-1 0,1 1 0,-1-1 0,0 1 0,0-1 0,0 0 0,-1 1 0,1-1 0,-1 0 0,0 0 0,1 0 0,-1 0 0,-3 3 0,-14 16 0,-34 28 0,16-15 0,8-12 0,-1 0 0,-1-2 0,0-1 0,-2-2 0,-43 18 0,51-24 0,-253 124 0,261-128 0,0-1 0,-1-1 0,0 0 0,-1-2 0,1 0 0,-1-1 0,0-1 0,0-1 0,0 0 0,0-1 0,-35-6 0,50 6 0,1-1 0,0 0 0,-1 0 0,1 0 0,-1 0 0,1-1 0,0 1 0,0-1 0,0 0 0,0 0 0,0 0 0,0 0 0,0 0 0,1-1 0,-1 1 0,1-1 0,0 0 0,0 0 0,0 0 0,0 0 0,0 0 0,0 0 0,-1-5 0,2 5 0,1 0 0,-1 0 0,1-1 0,0 1 0,0 0 0,0 0 0,0 0 0,0 0 0,1 0 0,-1 0 0,1 0 0,0 0 0,0 0 0,0 0 0,1 0 0,-1 1 0,0-1 0,1 0 0,0 1 0,0-1 0,0 1 0,0 0 0,0-1 0,0 1 0,0 0 0,1 0 0,-1 1 0,5-3 0,34-21 0,1 3 0,56-22 0,-47 22 0,202-82 0,-199 85 0,0 2 0,103-16 0,14 10 0,-26-1 0,103-23 0,-196 33 0,1 1 0,93-36 0,-124 40 0,36-8 0,-43 13 0,1 0 0,-1-1 0,-1 0 0,1-1 0,-1-1 0,14-8 0,-5-2 0,-10 7 0,1 1 0,0 1 0,28-14 0,514-204 0,-180 74 0,-295 121 0,-42 18 0,-1-3 0,44-24 0,-72 31 0,-19 7 0,-30 8 0,31-5 0,-20 5 0,2 1 0,-1 1 0,-36 17 0,12-4 0,42-18 0,-1-1 0,1 1 0,0-1 0,-1-1 0,1 0 0,-1 0 0,1-1 0,-16-2 0,-347-39 0,-1-30 0,302 56 0,-284-65 0,125 26 0,217 50 0,-1 1 0,0 1 0,0 0 0,0 1 0,0 1 0,0 0 0,0 1 0,0 0 0,-15 4 0,-208 65 0,-57 13 0,292-82 0,-186 40 0,-218 19 0,184-58 0,170-2 0,37 0 0,0 1 0,1 1 0,-1 0 0,0 1 0,1 1 0,-19 7 0,-84 42 0,28-11 0,-282 122 0,160-92 0,176-62 0,-73 18 0,-126 16 0,59-14 0,-757 185 0,818-177 0,-147 69 0,245-100 0,0-2 0,-1 0 0,1-1 0,-1 0 0,0-2 0,-20 2 0,-103-5 0,113 0 0,86-20 0,272-118 0,-36 13 0,-270 118 0,1 1 0,1 1 0,-1 1 0,1 1 0,33 0 0,132 11 0,-10 18 0,-167-20 0,0-1 0,-1 2 0,0 0 0,17 9 0,-18-7 0,0-2 0,0 0 0,1-1 0,27 8 0,-15-7 170,37 14 0,-40-12-738,1 0-1,27 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9:06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2638 488 24575,'197'-2'0,"284"9"0,-197 24 0,-174-16 0,137 25 0,-66-10 0,724 80 0,-492-106 0,-215-6 0,446 22 0,-434 5 0,319 81 0,-433-80 0,129 26 0,-91-31 0,428 88 0,-524-100 0,1-1 0,76 4 0,78-10 0,-110-3 0,101 10 0,-109 1 0,323 25 0,-363-35 0,1 1 0,-1 2 0,0 2 0,36 9 0,20 8 0,1-3 0,153 9 0,189-17 0,-347-10 0,785-34 0,-735 23 0,58-5 0,-170 11 0,40-12 0,11-3 0,35 3 0,125-4 0,-209 18 0,-1-2 0,1 0 0,36-12 0,-32 8 0,0 1 0,32-3 0,-17 7 0,-2 0 0,79-16 0,589-178 0,-446 118 0,-253 75 0,215-66 0,-215 67 0,-1 0 0,1 0 0,16 0 0,-22 3 0,1 0 0,-1-1 0,1 0 0,-1 0 0,1-1 0,-1 0 0,0 0 0,0-1 0,0 0 0,0 0 0,0-1 0,7-5 0,-6 2 0,0-1 0,0 0 0,-1-1 0,0 0 0,-1 0 0,0 0 0,0-1 0,-1 0 0,0 0 0,4-12 0,-8 18 0,0 1 0,0-1 0,0 1 0,0-1 0,-1 1 0,0-1 0,1 1 0,-1-1 0,0 0 0,-1 1 0,1-1 0,-1 1 0,1-1 0,-1 1 0,0-1 0,-1 1 0,1-1 0,0 1 0,-1 0 0,0 0 0,0 0 0,0 0 0,0 0 0,0 0 0,-1 0 0,1 1 0,-1-1 0,0 1 0,1 0 0,-1 0 0,0 0 0,-1 0 0,1 0 0,-6-2 0,-1 0 0,1 1 0,-1 0 0,-1 1 0,1 0 0,0 0 0,-17 0 0,-67 4 0,46 0 0,15-1 0,10 1 0,0-1 0,0-1 0,0-1 0,-1-2 0,2 0 0,-1-1 0,-32-10 0,28 2 0,-2 2 0,1 2 0,-1 0 0,-1 2 0,1 1 0,-1 1 0,-31 1 0,-306 6 0,347-1 0,-1 0 0,1 1 0,0 1 0,-28 10 0,20-6 0,-37 6 0,37-11 0,-1 0 0,1-2 0,-1-1 0,-43-5 0,54 2 0,0-1 0,0-1 0,1 0 0,-1-2 0,1 1 0,1-2 0,-1-1 0,-16-11 0,22 14 0,-1 0 0,0 1 0,0 0 0,0 1 0,0 0 0,-1 1 0,0 0 0,1 1 0,-25 0 0,2 1 0,1 2 0,-53 8 0,16 5 0,0 4 0,-103 41 0,-67 17 0,108-37 0,29-6 0,102-33 0,-38 8 0,38-8 0,1 0 0,-1 1 0,1-1 0,-1 0 0,1 0 0,-1 0 0,1 0 0,-1-1 0,1 1 0,-1 0 0,1-1 0,-1 1 0,1 0 0,-1-1 0,1 0 0,-1 1 0,1-1 0,0 0 0,-1 0 0,1 0 0,0 0 0,-2-2 0,3 2 0,0 1 0,0-1 0,0 0 0,0 0 0,0 1 0,0-1 0,1 0 0,-1 1 0,0-1 0,1 0 0,-1 1 0,0-1 0,1 1 0,-1-1 0,1 0 0,-1 1 0,0-1 0,1 1 0,0-1 0,-1 1 0,1-1 0,-1 1 0,1 0 0,-1-1 0,1 1 0,0 0 0,-1-1 0,1 1 0,0 0 0,-1 0 0,1 0 0,0 0 0,0-1 0,-1 1 0,2 0 0,29-7 0,35 0 0,1 2 0,100 7 0,-53 1 0,440-3 0,-568-2 0,-1 0 0,1 0 0,0-1 0,0-1 0,0 0 0,0-2 0,-19-9 0,15 7 0,0 1 0,0 0 0,-34-7 0,10 9 0,0 2 0,-53 4 0,61 0 0,0-1 0,0-1 0,1-2 0,-56-12 0,-9-15 0,59 17 0,0 1 0,-1 2 0,-73-8 0,-9 18 0,85 2 0,1-1 0,-64-8 0,93 5 0,0 0 0,1 0 0,-1-1 0,0 1 0,1-2 0,-12-6 0,16 9 0,1 0 0,-1 1 0,1-1 0,0 0 0,-1 0 0,1 0 0,0 0 0,0 0 0,0 0 0,0-1 0,0 1 0,0 0 0,0 0 0,0-1 0,0 1 0,0-1 0,1 1 0,-1-1 0,1 1 0,-1-1 0,1 1 0,-1-1 0,1 1 0,0-1 0,0 0 0,0 1 0,0-1 0,0 1 0,0-1 0,0 0 0,1 1 0,-1-1 0,1 1 0,-1-1 0,2-2 0,-2 4 0,1-1 0,0 0 0,0 1 0,0 0 0,-1-1 0,1 1 0,0-1 0,0 1 0,0 0 0,0 0 0,0-1 0,0 1 0,-1 0 0,1 0 0,0 0 0,0 0 0,0 0 0,0 0 0,0 0 0,0 1 0,0-1 0,0 0 0,1 1 0,24 7 0,-24-7 0,109 41 0,-107-40 0,0-1 0,0 1 0,-1 0 0,1 1 0,0-1 0,-1 1 0,1-1 0,-1 1 0,0 0 0,0 0 0,0 1 0,-1-1 0,1 1 0,-1-1 0,1 1 0,-1 0 0,0 0 0,-1 0 0,1 0 0,-1 0 0,0 0 0,0 0 0,0 1 0,0-1 0,-1 0 0,1 1 0,-1-1 0,0 0 0,-2 8 0,2-6 0,-1 0 0,-1 0 0,1 0 0,-1 0 0,0-1 0,0 1 0,-1 0 0,0-1 0,0 1 0,0-1 0,0 0 0,-1 0 0,0 0 0,0-1 0,-1 1 0,1-1 0,-1 0 0,0 0 0,0-1 0,-7 5 0,0-3 0,-1-1 0,1 1 0,-1-2 0,0 0 0,0-1 0,-1 0 0,1-1 0,-21 0 0,-13-4 0,-49-8 0,55 5 0,-47-9 0,2-4 0,-101-36 0,78 9 0,89 35 0,-1 2 0,0 0 0,0 1 0,-1 1 0,-1 1 0,-43-6 0,56 11 0,-1 0 0,1 0 0,-1-1 0,-12-4 0,21 5 0,0 1 0,0-1 0,0 1 0,0-1 0,0 0 0,1 0 0,-1 0 0,0 0 0,0 0 0,1 0 0,-1-1 0,1 1 0,-1-1 0,1 1 0,0-1 0,-1 1 0,1-1 0,0 0 0,0 1 0,0-1 0,0 0 0,1 0 0,-1 0 0,0 0 0,1 0 0,-1 0 0,1 0 0,0 0 0,0 0 0,0-3 0,0 3 0,0 0 0,1 1 0,0-1 0,-1 0 0,1 1 0,0-1 0,0 0 0,0 1 0,0-1 0,0 1 0,0-1 0,0 1 0,0 0 0,1 0 0,-1-1 0,1 1 0,-1 0 0,1 0 0,-1 0 0,1 0 0,-1 1 0,1-1 0,0 0 0,-1 1 0,4-1 0,7-2 0,0 0 0,23-1 0,-15 1 0,3-1 0,-1-1 0,0-2 0,-1 0 0,0-1 0,22-12 0,93-62 0,-21 12 0,-107 66 0,1 0 0,-1 0 0,19-4 0,1 7 0,-28 1 0,1 1 0,0-1 0,0 0 0,0 1 0,0-1 0,-1 0 0,1 1 0,0-1 0,-1 1 0,1-1 0,0 1 0,-1 0 0,1-1 0,0 1 0,-1 0 0,1-1 0,-1 1 0,1 0 0,-1 0 0,0-1 0,1 1 0,-1 0 0,0 0 0,1 1 0,-1 0 0,0 0 0,0 0 0,0 0 0,0 0 0,-1-1 0,1 1 0,-1 0 0,1 0 0,-1-1 0,1 1 0,-1 0 0,0-1 0,0 1 0,0 0 0,0-1 0,0 0 0,0 1 0,-1-1 0,-1 2 0,-30 25 0,32-27 0,-8 5 0,-34 26 0,-53 30 0,81-54 0,-1 0 0,0-1 0,0-1 0,-1 0 0,0-1 0,0-1 0,-29 3 0,-63-3 0,-113-10 0,125 1 0,-191-14 0,-309-63 0,527 72 0,37 6 0,0-2 0,0-1 0,-34-12 0,29-4 0,35 20 0,0 0 0,0 1 0,0-1 0,-1 1 0,1 0 0,-1 0 0,0 0 0,1 1 0,-1-1 0,0 1 0,0 0 0,0 0 0,0 0 0,0 0 0,-5 1 0,8 0 0,0 1 0,0-1 0,0 1 0,1-1 0,-1 1 0,0 0 0,1-1 0,-1 1 0,0 0 0,1-1 0,-1 1 0,1 0 0,-1 0 0,1 0 0,0 0 0,-1-1 0,1 1 0,0 0 0,0 0 0,-1 0 0,1 0 0,0 0 0,0 0 0,0 0 0,0 0 0,0 0 0,0 0 0,0 0 0,1 0 0,-1-1 0,1 3 0,9 36 0,-8-31 0,7 21 0,0 0 0,2-1 0,2 0 0,0-1 0,28 41 0,-30-52 0,1-1 0,1 0 0,0-1 0,1 0 0,0-1 0,1-1 0,1 0 0,-1-1 0,34 17 0,465 216 0,-465-222 0,88 26 0,-111-41 0,1-1 0,1-1 0,-1-1 0,1-1 0,32-2 0,-53-2 0,0 0 0,0 0 0,0 0 0,0-1 0,0 0 0,0-1 0,-1 0 0,1 0 0,-1 0 0,1-1 0,-1 1 0,0-2 0,-1 1 0,1-1 0,-1 1 0,0-2 0,6-6 0,2-5 0,0-1 0,-1-1 0,-1 0 0,12-29 0,-20 43 0,-1 0 0,0-1 0,0 1 0,-1-1 0,1 1 0,-1-1 0,0 0 0,0-7 0,-1 11 0,0 0 0,-1 0 0,1 0 0,0 1 0,-1-1 0,1 0 0,-1 0 0,0 0 0,0 0 0,0 1 0,0-1 0,0 0 0,0 1 0,0-1 0,0 1 0,0-1 0,-1 1 0,1-1 0,-1 1 0,1 0 0,-1 0 0,1 0 0,-1 0 0,0 0 0,0 0 0,1 0 0,-4 0 0,-4-2 0,1 1 0,-1 0 0,0 0 0,1 1 0,-1 0 0,0 1 0,0 0 0,0 0 0,0 1 0,0 0 0,-12 4 0,-9 4 0,-57 23 0,26-7 0,-66 30 0,92-38 0,13-8 0,0 0 0,-1-2 0,1-1 0,-1-1 0,-1 0 0,-31 1 0,-147-6 0,111-2 0,-34-3 0,-229-37 0,-106-70 0,294 66 0,-124-40 0,279 82 0,-5-2 0,-1-1 0,-18-10 0,32 16 0,0 0 0,1-1 0,-1 0 0,0 0 0,1 0 0,-1 0 0,1 0 0,0 0 0,0-1 0,0 1 0,0-1 0,0 1 0,0-1 0,1 0 0,-1 0 0,1 0 0,0 0 0,-2-5 0,3 6 0,0 1 0,0-1 0,1 1 0,-1-1 0,0 1 0,1-1 0,-1 1 0,1-1 0,-1 1 0,1 0 0,0-1 0,0 1 0,-1 0 0,1-1 0,0 1 0,0 0 0,0 0 0,0 0 0,1 0 0,-1 0 0,0 0 0,0 0 0,1 0 0,-1 0 0,0 1 0,1-1 0,-1 1 0,1-1 0,-1 1 0,1-1 0,2 1 0,7-3 0,-1 1 0,1 0 0,12 0 0,-21 1 0,255 1 0,-121 3 0,-9-4 0,122 3 0,-214 5 0,-26 2 0,-9-9 0,0 1 0,-1 0 0,1 0 0,0-1 0,0 1 0,-1 0 0,1-1 0,0 1 0,-1 0 0,1-1 0,0 1 0,-1 0 0,1-1 0,-1 1 0,1-1 0,-1 1 0,1-1 0,-1 1 0,0-1 0,1 1 0,-2-1 0,-2 4 0,-1-2 0,0 1 0,0-1 0,0 1 0,-1-2 0,1 1 0,0 0 0,-1-1 0,-9 1 0,-58 1 0,16-2 0,40 2 0,1 1 0,0 0 0,-1 2 0,-25 11 0,22-8 0,-42 11 0,13-8 0,-1-2 0,-101 5 0,-269-14 0,184-3 0,166-1 0,-1-4 0,-95-22 0,95 15 0,-1 2 0,-87-1 0,125 13 0,28 0 0,25 1 0,477 25 0,82 1 0,-569-27 0,0 0 0,0 1 0,-1 1 0,1-1 0,0 1 0,0 1 0,-1-1 0,1 2 0,-1-1 0,0 1 0,0 0 0,0 1 0,0 0 0,9 8 0,-16-12 0,0 0 0,-1-1 0,1 1 0,0 0 0,-1 0 0,1 0 0,-1 0 0,0 0 0,1-1 0,-1 1 0,1 0 0,-1 0 0,0 0 0,0 0 0,0 0 0,0 0 0,0 0 0,1 0 0,-2 0 0,1 0 0,0 0 0,0 0 0,0 0 0,0 0 0,-1 0 0,1 0 0,0 0 0,-1 0 0,1 0 0,-1 0 0,1-1 0,-1 1 0,1 0 0,-1 0 0,0 0 0,1-1 0,-1 1 0,0 0 0,0-1 0,0 1 0,1-1 0,-1 1 0,-2 0 0,-2 3 0,-1 0 0,0 0 0,0-1 0,0 0 0,-9 3 0,-4 0 0,-1-2 0,0 0 0,0-1 0,-33 1 0,-88-8 0,108 3 0,-124-14 0,-156-35 0,-66-8 0,-35 50 0,237 11 0,173-3 0,0 0 0,0 0 0,0-1 0,0 1 0,0-1 0,0 0 0,-6-3 0,9 4 0,1 0 0,-1 0 0,1-1 0,-1 1 0,1 0 0,-1-1 0,1 1 0,-1 0 0,1-1 0,0 1 0,-1-1 0,1 1 0,0-1 0,-1 1 0,1-1 0,0 1 0,-1-1 0,1 1 0,0-1 0,0 1 0,0-1 0,0 0 0,0-1 0,0 1 0,0 0 0,0 0 0,1-1 0,-1 1 0,1 0 0,-1 0 0,1 0 0,-1 0 0,1 0 0,0-1 0,0 1 0,-1 0 0,3-1 0,6-6 0,10-11 0,-19 19 0,0 0 0,0-1 0,0 1 0,1 0 0,-1-1 0,0 1 0,0 0 0,0-1 0,0 1 0,0-1 0,0 1 0,0 0 0,1-1 0,-1 1 0,0-1 0,0 1 0,-1 0 0,1-1 0,0 1 0,0 0 0,0-1 0,0 1 0,0-1 0,0 1 0,0 0 0,-1-1 0,1 1 0,0 0 0,0-1 0,-1 1 0,1 0 0,0-1 0,0 1 0,-1 0 0,1 0 0,0-1 0,-1 1 0,1 0 0,0 0 0,-1 0 0,1-1 0,0 1 0,-1 0 0,1 0 0,-1 0 0,1 0 0,0 0 0,-1 0 0,1 0 0,0 0 0,-1 0 0,1 0 0,-1 0 0,-21-3 0,1 1 0,-1 0 0,0 2 0,-23 3 0,-33-1 0,-122-15 0,-57 0 0,-380 14 0,622 0 0,0 1 0,0 0 0,0 1 0,0 1 0,-19 8 0,16-6 0,0-1 0,0 0 0,-20 2 0,-401 1 0,249-11 0,163 3 0,0-2 0,0 0 0,1-2 0,-49-14 0,47 10 0,2 1 0,0-1 0,-33-16 0,44 17 0,-1 1 0,0 1 0,-1 0 0,1 1 0,-1 1 0,-31-2 0,-105 6 0,72 2 0,-26-4 0,-81 3 0,35 21 0,110-16 0,0 1 0,1 2 0,0 2 0,-77 34 0,-152 93 0,226-114 0,-49 38 0,66-42 0,-48 26 0,22-12 0,44-27 0,-1 0 0,0-1 0,0 0 0,-16 7 0,19-11 0,0 0 0,0 1 0,0 0 0,0 1 0,1-1 0,0 1 0,0 1 0,-9 9 0,3-1 0,1 2 0,-16 27 0,25-38 0,-1 0 0,0 0 0,1-1 0,-2 1 0,1-1 0,0 0 0,-1 0 0,0 0 0,0-1 0,0 1 0,0-1 0,0-1 0,-7 4 0,-3-2 0,0 0 0,-1 0 0,-25 2 0,21-4 0,-6 3 0,-45 15 0,12-3 0,55-16 0,0 1 0,0-1 0,0 1 0,1 0 0,-1 0 0,1 0 0,0 1 0,-1-1 0,1 1 0,0 0 0,0 0 0,1 0 0,-1 0 0,1 0 0,-1 1 0,1-1 0,0 1 0,0-1 0,1 1 0,-1 0 0,1 0 0,0 0 0,0 0 0,0 0 0,0 0 0,1 0 0,-1 0 0,1 0 0,0 0 0,0 0 0,1 0 0,-1 0 0,1 0 0,0 0 0,0 0 0,1 0 0,1 4 0,-3-6 0,1 0 0,0-1 0,0 1 0,0 0 0,0 0 0,1-1 0,-1 1 0,0 0 0,1-1 0,-1 1 0,1-1 0,0 0 0,-1 1 0,1-1 0,0 0 0,0 0 0,-1 0 0,1 0 0,0-1 0,0 1 0,0 0 0,0-1 0,0 0 0,0 1 0,1-1 0,-1 0 0,0 0 0,0 0 0,0 0 0,0 0 0,0-1 0,0 1 0,0-1 0,0 1 0,2-2 0,10-2 0,-1-1 0,0-1 0,0 0 0,14-9 0,-9 5 0,34-16 0,67-21 0,-93 37 0,38-23 0,6-2 0,-52 26 0,-1 0 0,0-1 0,0-1 0,29-25 0,54-61 0,-71 66 0,2 0 0,50-36 0,-69 59 0,0 2 0,0-1 0,1 2 0,-1-1 0,1 2 0,1 0 0,-1 0 0,0 1 0,18-1 0,-6 2 0,0 1 0,-1 1 0,1 1 0,31 6 0,-32-1 0,0 1 0,-1 1 0,0 1 0,0 2 0,-1 0 0,30 20 0,-22-13 0,1-1 0,42 16 0,224 84 0,-273-107 0,0-1 0,0-2 0,0 0 0,1-2 0,0 0 0,33 1 0,157-7 0,-103-2 0,1578 3 0,-1902-2 0,-237 5 0,436-2 0,-1 1 0,0 0 0,1 1 0,0 1 0,0 0 0,0 1 0,0 0 0,-14 9 0,-11 8 0,-42 34 0,72-50 0,-4 1 0,-1 0 0,1 0 0,-1-1 0,0-1 0,-1 0 0,1 0 0,-1-2 0,0 0 0,-19 2 0,-20 0 0,-62-4 0,59-1 0,-673-26 0,696 23 0,-1-1 0,1-2 0,0-1 0,1-2 0,-1-1 0,-43-20 0,59 23 0,0 1 0,0 0 0,-1 2 0,1 0 0,-29-3 0,-89 4 0,36 2 0,92 0 0,0 0 0,0-1 0,0 0 0,1 0 0,-1-1 0,1 1 0,0-1 0,-1-1 0,1 1 0,0-1 0,-6-5 0,7 5 0,0 0 0,0 0 0,0 1 0,-1 0 0,0 0 0,0 0 0,0 1 0,0 0 0,0 0 0,0 0 0,0 1 0,-1 0 0,-10-1 0,9 3 0,1 1 0,0-1 0,0 1 0,0 0 0,1 1 0,-1 0 0,0 0 0,1 0 0,0 1 0,0 0 0,0 0 0,-10 10 0,7-7 0,1-1 0,-1 0 0,0 0 0,0-1 0,-16 6 0,4-3 0,-2-1 0,1-2 0,-1 0 0,1-1 0,-1-1 0,0-2 0,-31-1 0,-768-17 0,398 12 0,393 4 0,-23 1 0,-103-15 0,144 11 0,1 1 0,-1-2 0,1 0 0,-17-9 0,23 10 0,0 1 0,-1-1 0,0 1 0,0 0 0,0 1 0,0-1 0,0 1 0,0 1 0,-1-1 0,1 1 0,-1 1 0,1-1 0,-1 1 0,-13 2 0,19-2 0,0 1 0,0-1 0,0 1 0,0-1 0,0 1 0,0 0 0,1 0 0,-1 0 0,0 0 0,0 0 0,1 0 0,-1 0 0,0 1 0,1-1 0,-1 1 0,1-1 0,0 1 0,-1-1 0,1 1 0,0 0 0,0 0 0,0-1 0,0 1 0,1 0 0,-1 0 0,0 0 0,1 0 0,-1 0 0,1 0 0,0 0 0,-1 0 0,1 0 0,1 3 0,0 6 0,1 0 0,0-1 0,1 1 0,1-1 0,6 14 0,4 18 0,-7-17 0,0 1 0,2-1 0,1-1 0,0 0 0,2 0 0,15 21 0,-23-40 0,0 0 0,1-1 0,-1 1 0,1-1 0,0 0 0,0 0 0,0-1 0,1 0 0,-1 0 0,1 0 0,0 0 0,0-1 0,6 2 0,-6-2 0,1 0 0,-1 1 0,1-1 0,-1 2 0,0-1 0,0 1 0,0 0 0,0 0 0,-1 0 0,0 1 0,0 0 0,6 7 0,2 8 0,0 1 0,-2 1 0,0 1 0,-2-1 0,11 39 0,22 122 0,-41-179 0,15 81 0,75 412 0,-87-466 0,-1 40 0,2 10 0,-3-67 0,1-1 0,1 1 0,8 19 0,-6-19 0,-1 0 0,5 28 0,-7-10 0,-1 42 0,-2-43 0,6 45 0,-6-73-65,1 1 0,-1-1 0,1 0 0,0 1 0,0-1 0,0 0 0,1 1 0,-1-1 0,1 0 0,-1 0 0,1 0 0,0-1 0,0 1 0,1 0 0,-1-1 0,0 1 0,1-1 0,0 0 0,-1 0 0,5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9:07.0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9:18.9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9:19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9:19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9:20.1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6:39:20.6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176A-2979-45C7-8FC1-A2AB11E78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02D58-DEE3-422B-8B62-7456298E1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9B8E-F1AB-402E-B9F3-6C90A678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0686-1A4A-49A8-9F28-9006977F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5ADE-C7F5-4BC5-8D51-ECC4CEE5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6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6EC9-BF2C-409F-8CEA-511436C3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CE502-4D7F-42CB-BCA6-61E2238EE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CC54-034F-48B3-ACBB-911BC89D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A0C7-914F-4D2C-80CF-1E4B9375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6B36-3131-48DB-9268-E094716A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11F3E-24E4-491E-AC64-415067B5D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C9AC1-4988-4578-B912-6C0B5F63E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5C04-4694-4737-A4DF-48F19871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855D-D3C1-4C3D-B2B5-18296056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52B4-E32F-4B10-95BA-83C283F9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A36A-38F1-4188-A98C-199C5C04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AB79-2AF5-4B89-8CB1-E4DD52DE4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19BD-E811-429F-854E-4BBEA34B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6904-6089-46CE-B1EA-C7969511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DAF5-0D18-4B83-B447-2FE06570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6594-AC27-4586-8B2B-D64F7B23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157F-D74C-441A-BAB5-A2B87BE9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E429-3577-4918-AC11-9E6B78BB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1385-5232-4DD9-B246-F5CD77D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DC04-D6FE-4CF3-BA52-F17A8A4A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9A61-DEF4-465E-80F0-6050480D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16AC-8F46-42A4-B6EE-8352D8C1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6C18-DBDF-4456-AD11-E05C74B54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6198-6052-4BD8-8B7E-9053FC82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F55F-A77D-46A4-ADB6-A1D252FC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F5586-AAFA-49E0-863F-5158537C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1348-5CF4-4EF7-882E-33B1FE89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07694-4FA9-4941-814F-AF4A9700B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41AB4-8BB9-4992-A0E2-066A17A60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2EC6A-2BD2-4E41-9078-504BCBD6C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F9575-D97D-40BC-91AA-5416B5636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74307-0FC6-4D69-A4D6-7EEB6D43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23339-13F0-4D87-BFA2-43AD08BD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F5060-849B-414F-8EEF-C5A63C6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6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C3B6-C472-40CB-A7D0-467C6269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99FF6-4360-43DD-B983-E0D080DB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1A7F6-A5B0-4925-82BA-1B57A466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2A82A-5D64-4816-B8ED-E1B058B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B807A-667A-489B-B252-9A8C9396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13E8A-6F25-44B4-B611-33711B78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DA6F2-8295-4D77-80BB-802DD7BB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2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FB27-D43D-4A72-9848-377F31BB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4254-3860-429B-AA26-96D62670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B973C-AC7F-47C0-A743-F5FFBE13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9DDE8-EBE1-459A-8106-284C7379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0D3C6-13A9-463B-A6C7-903F4265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CC469-624F-4414-92A4-4307594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9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746-6434-48C4-A2EE-7F3A0A8B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DCB1B-B744-4012-9E9D-59CE8A3B3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68315-8107-43C5-9CD8-4FCBC9C0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4EF8E-6A8B-4AB4-88AC-18877EF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CEF26-1C04-4131-9D7F-9767940F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3E4A0-5BAB-47D5-BE0C-DFE6E577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21E1C-BEBE-49D1-9C1A-32CBFF4F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F1137-AB81-4A57-A3CC-8208BB1D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8BBC-81FF-4FD5-B9EB-047A41D15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31DF-11D3-4676-9F6F-3A8B58507C30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41194-72DC-4039-B4C9-6DB5882A7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0F14-FB7F-4DE4-B3B7-55854776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83BC-1C46-4303-9E30-00CF8293A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7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7.xml"/><Relationship Id="rId1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4B34-8778-44B6-A8A3-DDB561ED4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INFINTE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85C7-1958-41DA-B566-60E2217DC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2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925446-0FA0-49BD-AAE2-EEED1304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2" y="822227"/>
            <a:ext cx="4907901" cy="485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353E6F-A1F0-4D7A-94F7-5527FA33548C}"/>
                  </a:ext>
                </a:extLst>
              </p14:cNvPr>
              <p14:cNvContentPartPr/>
              <p14:nvPr/>
            </p14:nvContentPartPr>
            <p14:xfrm>
              <a:off x="846448" y="2753030"/>
              <a:ext cx="3882960" cy="150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353E6F-A1F0-4D7A-94F7-5527FA3354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448" y="2690030"/>
                <a:ext cx="4008600" cy="16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B43CD5-8AE4-48E3-AFC9-4E12F6D6F5D3}"/>
                  </a:ext>
                </a:extLst>
              </p14:cNvPr>
              <p14:cNvContentPartPr/>
              <p14:nvPr/>
            </p14:nvContentPartPr>
            <p14:xfrm>
              <a:off x="95290" y="2899125"/>
              <a:ext cx="5817960" cy="106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B43CD5-8AE4-48E3-AFC9-4E12F6D6F5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50" y="2836125"/>
                <a:ext cx="5943600" cy="11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C0FB82C-EAC8-4FD1-831B-368723063DC2}"/>
              </a:ext>
            </a:extLst>
          </p:cNvPr>
          <p:cNvGrpSpPr/>
          <p:nvPr/>
        </p:nvGrpSpPr>
        <p:grpSpPr>
          <a:xfrm>
            <a:off x="266848" y="1271326"/>
            <a:ext cx="5042160" cy="1052640"/>
            <a:chOff x="804328" y="1112150"/>
            <a:chExt cx="5042160" cy="10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F64653-9A57-4458-93AD-E4F538FDFC97}"/>
                    </a:ext>
                  </a:extLst>
                </p14:cNvPr>
                <p14:cNvContentPartPr/>
                <p14:nvPr/>
              </p14:nvContentPartPr>
              <p14:xfrm>
                <a:off x="804328" y="1112150"/>
                <a:ext cx="5042160" cy="104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F64653-9A57-4458-93AD-E4F538FDFC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1328" y="1049150"/>
                  <a:ext cx="5167800" cy="11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3D4761-691D-4FEC-BA54-651E0072346D}"/>
                    </a:ext>
                  </a:extLst>
                </p14:cNvPr>
                <p14:cNvContentPartPr/>
                <p14:nvPr/>
              </p14:nvContentPartPr>
              <p14:xfrm>
                <a:off x="1045168" y="216443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3D4761-691D-4FEC-BA54-651E007234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2168" y="21017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AECBFD-F596-44F0-A778-02430581DB84}"/>
              </a:ext>
            </a:extLst>
          </p:cNvPr>
          <p:cNvGrpSpPr/>
          <p:nvPr/>
        </p:nvGrpSpPr>
        <p:grpSpPr>
          <a:xfrm>
            <a:off x="3368248" y="1669790"/>
            <a:ext cx="360" cy="360"/>
            <a:chOff x="3368248" y="16697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80BF1D-F2DC-44C1-90E3-31780E56A7B1}"/>
                    </a:ext>
                  </a:extLst>
                </p14:cNvPr>
                <p14:cNvContentPartPr/>
                <p14:nvPr/>
              </p14:nvContentPartPr>
              <p14:xfrm>
                <a:off x="3368248" y="166979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80BF1D-F2DC-44C1-90E3-31780E56A7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5248" y="1607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AFE1DF-286A-47EC-9A6A-3223AC2A3790}"/>
                    </a:ext>
                  </a:extLst>
                </p14:cNvPr>
                <p14:cNvContentPartPr/>
                <p14:nvPr/>
              </p14:nvContentPartPr>
              <p14:xfrm>
                <a:off x="3368248" y="166979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AFE1DF-286A-47EC-9A6A-3223AC2A3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05248" y="1607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1B2E17-BA94-4E64-8069-C1815DC5B0E0}"/>
              </a:ext>
            </a:extLst>
          </p:cNvPr>
          <p:cNvGrpSpPr/>
          <p:nvPr/>
        </p:nvGrpSpPr>
        <p:grpSpPr>
          <a:xfrm>
            <a:off x="4441048" y="3843830"/>
            <a:ext cx="360" cy="360"/>
            <a:chOff x="4441048" y="38438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7FBB4E-96B6-4C98-9D49-8ACCACCBD7E0}"/>
                    </a:ext>
                  </a:extLst>
                </p14:cNvPr>
                <p14:cNvContentPartPr/>
                <p14:nvPr/>
              </p14:nvContentPartPr>
              <p14:xfrm>
                <a:off x="4441048" y="384383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7FBB4E-96B6-4C98-9D49-8ACCACCBD7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78408" y="37811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9921C4-7A9D-42C3-ADF4-4FEE991F8337}"/>
                    </a:ext>
                  </a:extLst>
                </p14:cNvPr>
                <p14:cNvContentPartPr/>
                <p14:nvPr/>
              </p14:nvContentPartPr>
              <p14:xfrm>
                <a:off x="4441048" y="384383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9921C4-7A9D-42C3-ADF4-4FEE991F83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78408" y="37811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F63EC8-CB32-40B9-AAF5-3D232F7B5F22}"/>
              </a:ext>
            </a:extLst>
          </p:cNvPr>
          <p:cNvGrpSpPr/>
          <p:nvPr/>
        </p:nvGrpSpPr>
        <p:grpSpPr>
          <a:xfrm>
            <a:off x="4012288" y="3461510"/>
            <a:ext cx="360" cy="360"/>
            <a:chOff x="4012288" y="346151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6A2B67-5DB3-4781-8A80-970E238A2979}"/>
                    </a:ext>
                  </a:extLst>
                </p14:cNvPr>
                <p14:cNvContentPartPr/>
                <p14:nvPr/>
              </p14:nvContentPartPr>
              <p14:xfrm>
                <a:off x="4012288" y="346151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6A2B67-5DB3-4781-8A80-970E238A29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88" y="33985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5FCFEA-B9FB-4A62-8FA4-4DC1A60995D5}"/>
                    </a:ext>
                  </a:extLst>
                </p14:cNvPr>
                <p14:cNvContentPartPr/>
                <p14:nvPr/>
              </p14:nvContentPartPr>
              <p14:xfrm>
                <a:off x="4012288" y="346151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5FCFEA-B9FB-4A62-8FA4-4DC1A60995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88" y="33985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30BA04F-00D0-48C9-B6E8-446768F9A2C6}"/>
              </a:ext>
            </a:extLst>
          </p:cNvPr>
          <p:cNvSpPr txBox="1"/>
          <p:nvPr/>
        </p:nvSpPr>
        <p:spPr>
          <a:xfrm>
            <a:off x="500794" y="2748946"/>
            <a:ext cx="3925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k=1, test fails</a:t>
            </a:r>
          </a:p>
          <a:p>
            <a:pPr lvl="1"/>
            <a:r>
              <a:rPr lang="en-US" dirty="0"/>
              <a:t>Lim to infinity un;</a:t>
            </a:r>
          </a:p>
          <a:p>
            <a:pPr lvl="1"/>
            <a:r>
              <a:rPr lang="en-US" dirty="0"/>
              <a:t>	if un!=0;</a:t>
            </a:r>
          </a:p>
          <a:p>
            <a:pPr lvl="1"/>
            <a:r>
              <a:rPr lang="en-US" dirty="0"/>
              <a:t>		x&gt;=1;divergent</a:t>
            </a:r>
          </a:p>
          <a:p>
            <a:pPr lvl="1"/>
            <a:r>
              <a:rPr lang="en-US" dirty="0"/>
              <a:t>		x&lt;1;convergent</a:t>
            </a:r>
          </a:p>
        </p:txBody>
      </p:sp>
      <p:sp>
        <p:nvSpPr>
          <p:cNvPr id="23" name="AutoShape 2">
            <a:extLst>
              <a:ext uri="{FF2B5EF4-FFF2-40B4-BE49-F238E27FC236}">
                <a16:creationId xmlns:a16="http://schemas.microsoft.com/office/drawing/2014/main" id="{A22018D7-BF5A-4289-93D1-F27CCC2E8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795935" cy="47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954C496-5267-4730-8D2E-8FB30E818D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4411" y="582749"/>
            <a:ext cx="7289583" cy="132693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D4475-24EB-4435-B34F-C623EADD7574}"/>
              </a:ext>
            </a:extLst>
          </p:cNvPr>
          <p:cNvCxnSpPr>
            <a:cxnSpLocks/>
          </p:cNvCxnSpPr>
          <p:nvPr/>
        </p:nvCxnSpPr>
        <p:spPr>
          <a:xfrm>
            <a:off x="8219203" y="2087522"/>
            <a:ext cx="0" cy="46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3623A3-3D38-4D2D-8A3E-79E3B42B06F3}"/>
              </a:ext>
            </a:extLst>
          </p:cNvPr>
          <p:cNvSpPr txBox="1"/>
          <p:nvPr/>
        </p:nvSpPr>
        <p:spPr>
          <a:xfrm>
            <a:off x="5876052" y="2786731"/>
            <a:ext cx="46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expansion ka extension version, works for all powers, sometimes use this in </a:t>
            </a:r>
            <a:r>
              <a:rPr lang="en-US" dirty="0" err="1"/>
              <a:t>infinte</a:t>
            </a:r>
            <a:r>
              <a:rPr lang="en-US" dirty="0"/>
              <a:t> questions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5C6A41-C521-40EA-AD0C-BD84928E7E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11726" y="4625061"/>
            <a:ext cx="7427824" cy="153937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D42968-8955-42BA-9BBC-48A7DAC08D70}"/>
              </a:ext>
            </a:extLst>
          </p:cNvPr>
          <p:cNvCxnSpPr>
            <a:cxnSpLocks/>
          </p:cNvCxnSpPr>
          <p:nvPr/>
        </p:nvCxnSpPr>
        <p:spPr>
          <a:xfrm flipV="1">
            <a:off x="8341566" y="3843830"/>
            <a:ext cx="0" cy="66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80461B-552F-414B-92DA-CC0943500B46}"/>
              </a:ext>
            </a:extLst>
          </p:cNvPr>
          <p:cNvSpPr txBox="1"/>
          <p:nvPr/>
        </p:nvSpPr>
        <p:spPr>
          <a:xfrm>
            <a:off x="450980" y="326572"/>
            <a:ext cx="407436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Un/</a:t>
            </a:r>
            <a:r>
              <a:rPr lang="en-US" dirty="0" err="1"/>
              <a:t>vn</a:t>
            </a:r>
            <a:r>
              <a:rPr lang="en-US" dirty="0"/>
              <a:t>=k</a:t>
            </a:r>
          </a:p>
          <a:p>
            <a:r>
              <a:rPr lang="en-US" dirty="0"/>
              <a:t>	k=finite</a:t>
            </a:r>
          </a:p>
          <a:p>
            <a:r>
              <a:rPr lang="en-US" dirty="0"/>
              <a:t>		if p&lt;1, </a:t>
            </a:r>
            <a:r>
              <a:rPr lang="en-US" dirty="0" err="1"/>
              <a:t>diverenget</a:t>
            </a:r>
            <a:r>
              <a:rPr lang="en-US" dirty="0"/>
              <a:t> </a:t>
            </a:r>
          </a:p>
          <a:p>
            <a:r>
              <a:rPr lang="en-US" dirty="0"/>
              <a:t>		p&gt;1; convergent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9F2B7-03F1-43A6-AC65-E194B54E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92" y="485193"/>
            <a:ext cx="6205235" cy="2035823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73C1C-2D03-4FC2-A185-61957790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0" y="2196762"/>
            <a:ext cx="5457631" cy="1955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83FCEB-6304-4F02-86EA-978EE836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79" y="2760052"/>
            <a:ext cx="5103088" cy="2270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62487-844D-401A-90E2-57174C7C76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04" r="25002"/>
          <a:stretch/>
        </p:blipFill>
        <p:spPr>
          <a:xfrm>
            <a:off x="220815" y="4811505"/>
            <a:ext cx="5952930" cy="14192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E241AB-5C70-4D8C-8ABE-631DF41CD329}"/>
              </a:ext>
            </a:extLst>
          </p:cNvPr>
          <p:cNvCxnSpPr>
            <a:cxnSpLocks/>
          </p:cNvCxnSpPr>
          <p:nvPr/>
        </p:nvCxnSpPr>
        <p:spPr>
          <a:xfrm flipH="1" flipV="1">
            <a:off x="6600226" y="5679737"/>
            <a:ext cx="1293472" cy="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A00485-9EA8-4F02-9E13-9BE5A74BA183}"/>
              </a:ext>
            </a:extLst>
          </p:cNvPr>
          <p:cNvSpPr txBox="1"/>
          <p:nvPr/>
        </p:nvSpPr>
        <p:spPr>
          <a:xfrm>
            <a:off x="8281409" y="5449078"/>
            <a:ext cx="237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Leibnitz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5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3469B-51B9-413A-A94F-9EB312D2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11" y="65314"/>
            <a:ext cx="3855749" cy="6727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4B366-D180-4AD6-B641-3D561F83C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20" b="20544"/>
          <a:stretch/>
        </p:blipFill>
        <p:spPr>
          <a:xfrm>
            <a:off x="5735669" y="849084"/>
            <a:ext cx="5512854" cy="47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8EA42-234E-4264-9CC9-9BE8CF21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9" y="313061"/>
            <a:ext cx="9848850" cy="2238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86F7A-CA1D-4968-9070-CA995D748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37" y="2890837"/>
            <a:ext cx="3695700" cy="1076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F5C9C-4D3B-49B2-B7F1-1331D26CB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84" y="4306563"/>
            <a:ext cx="3259494" cy="210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9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INFINTE SERIES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INFINTE SERIES</dc:title>
  <dc:creator>sneha gupta</dc:creator>
  <cp:lastModifiedBy>sneha gupta</cp:lastModifiedBy>
  <cp:revision>2</cp:revision>
  <dcterms:created xsi:type="dcterms:W3CDTF">2022-02-27T06:59:40Z</dcterms:created>
  <dcterms:modified xsi:type="dcterms:W3CDTF">2022-02-28T02:22:54Z</dcterms:modified>
</cp:coreProperties>
</file>