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61" r:id="rId7"/>
    <p:sldId id="262" r:id="rId8"/>
    <p:sldId id="289" r:id="rId9"/>
    <p:sldId id="264" r:id="rId10"/>
    <p:sldId id="258" r:id="rId11"/>
    <p:sldId id="278" r:id="rId12"/>
    <p:sldId id="266" r:id="rId13"/>
    <p:sldId id="292" r:id="rId14"/>
    <p:sldId id="293" r:id="rId15"/>
    <p:sldId id="280" r:id="rId16"/>
    <p:sldId id="270" r:id="rId17"/>
    <p:sldId id="271" r:id="rId18"/>
    <p:sldId id="287" r:id="rId19"/>
    <p:sldId id="260" r:id="rId20"/>
    <p:sldId id="282" r:id="rId21"/>
    <p:sldId id="283" r:id="rId22"/>
    <p:sldId id="290"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11/30/2022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11/30/2022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7.xml"/><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image" Target="../media/image31.jpg"/><Relationship Id="rId1" Type="http://schemas.openxmlformats.org/officeDocument/2006/relationships/slideLayout" Target="../slideLayouts/slideLayout18.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b="1" noProof="1"/>
              <a:t>Company A</a:t>
            </a:r>
            <a:br>
              <a:rPr lang="en-ZA" noProof="1"/>
            </a:br>
            <a:r>
              <a:rPr lang="en-ZA" noProof="1"/>
              <a:t>Product is more expensive</a:t>
            </a:r>
          </a:p>
          <a:p>
            <a:r>
              <a:rPr lang="en-ZA" b="1" noProof="1"/>
              <a:t>Companies B &amp; C </a:t>
            </a:r>
            <a:br>
              <a:rPr lang="en-ZA" noProof="1"/>
            </a:br>
            <a:r>
              <a:rPr lang="en-ZA" noProof="1"/>
              <a:t>Product is expensive and inconvenient to use</a:t>
            </a:r>
          </a:p>
          <a:p>
            <a:r>
              <a:rPr lang="en-ZA" b="1"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700564600"/>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bg1"/>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sz="1400" b="0" cap="all" spc="150" baseline="0" dirty="0">
                        <a:solidFill>
                          <a:schemeClr val="bg1"/>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Clients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Orders</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Gross revenue</a:t>
                      </a:r>
                      <a:endParaRPr lang="ru-RU" sz="1200" kern="1200" dirty="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solidFill>
                          <a:latin typeface="+mn-lt"/>
                          <a:ea typeface="+mn-ea"/>
                          <a:cs typeface="+mn-cs"/>
                        </a:rPr>
                        <a:t>Net revenue</a:t>
                      </a:r>
                      <a:endParaRPr lang="ru-RU" sz="1200" kern="1200">
                        <a:solidFill>
                          <a:schemeClr val="tx1"/>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1100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$7,000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200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$16,000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$25,000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solidFill>
                        </a:rPr>
                        <a:t>20XX</a:t>
                      </a:r>
                      <a:endParaRPr lang="ru-RU" sz="1200">
                        <a:solidFill>
                          <a:schemeClr val="tx1"/>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a:t>
                      </a:r>
                      <a:endParaRPr lang="ru-RU" sz="120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solidFill>
                        </a:rPr>
                        <a:t>400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$40,000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$30,000</a:t>
                      </a:r>
                      <a:endParaRPr lang="ru-RU" sz="1200" dirty="0">
                        <a:solidFill>
                          <a:schemeClr val="tx1"/>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492048523"/>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15</a:t>
            </a:fld>
            <a:endParaRPr lang="en-ZA" dirty="0"/>
          </a:p>
        </p:txBody>
      </p:sp>
    </p:spTree>
    <p:extLst>
      <p:ext uri="{BB962C8B-B14F-4D97-AF65-F5344CB8AC3E}">
        <p14:creationId xmlns:p14="http://schemas.microsoft.com/office/powerpoint/2010/main" val="5789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942903659"/>
              </p:ext>
            </p:extLst>
          </p:nvPr>
        </p:nvGraphicFramePr>
        <p:xfrm>
          <a:off x="838200" y="2138363"/>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1</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2</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fontAlgn="b"/>
                      <a:r>
                        <a:rPr lang="en-US" sz="1200" b="1" u="none" strike="noStrike" dirty="0">
                          <a:solidFill>
                            <a:schemeClr val="bg1"/>
                          </a:solidFill>
                          <a:effectLst/>
                        </a:rPr>
                        <a:t>Year 3</a:t>
                      </a:r>
                      <a:endParaRPr lang="en-US" sz="1200" b="1"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fontAlgn="b"/>
                      <a:endParaRPr lang="en-US" sz="1200" b="0" i="0" u="none" strike="noStrike" dirty="0">
                        <a:solidFill>
                          <a:schemeClr val="bg1"/>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11558" y="5084524"/>
            <a:ext cx="2196619" cy="343061"/>
          </a:xfrm>
        </p:spPr>
        <p:txBody>
          <a:bodyPr/>
          <a:lstStyle/>
          <a:p>
            <a:r>
              <a:rPr lang="en-US" dirty="0"/>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707607" y="5099206"/>
            <a:ext cx="2145049" cy="343061"/>
          </a:xfrm>
        </p:spPr>
        <p:txBody>
          <a:bodyPr/>
          <a:lstStyle/>
          <a:p>
            <a:r>
              <a:rPr lang="en-US" dirty="0"/>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98271" y="5099206"/>
            <a:ext cx="2132985" cy="343061"/>
          </a:xfrm>
        </p:spPr>
        <p:txBody>
          <a:bodyPr/>
          <a:lstStyle/>
          <a:p>
            <a:r>
              <a:rPr lang="en-US" dirty="0"/>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18152" y="5084524"/>
            <a:ext cx="2132984" cy="343061"/>
          </a:xfrm>
        </p:spPr>
        <p:txBody>
          <a:bodyPr/>
          <a:lstStyle/>
          <a:p>
            <a:r>
              <a:rPr lang="en-US" dirty="0"/>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743992659"/>
              </p:ext>
            </p:extLst>
          </p:nvPr>
        </p:nvGraphicFramePr>
        <p:xfrm>
          <a:off x="1074738" y="2119313"/>
          <a:ext cx="1857375" cy="16637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4265798655"/>
              </p:ext>
            </p:extLst>
          </p:nvPr>
        </p:nvGraphicFramePr>
        <p:xfrm>
          <a:off x="3811588" y="2119313"/>
          <a:ext cx="1855787" cy="16637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3528762773"/>
              </p:ext>
            </p:extLst>
          </p:nvPr>
        </p:nvGraphicFramePr>
        <p:xfrm>
          <a:off x="6524625" y="2119313"/>
          <a:ext cx="1855788" cy="166370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572407979"/>
              </p:ext>
            </p:extLst>
          </p:nvPr>
        </p:nvGraphicFramePr>
        <p:xfrm>
          <a:off x="9259888" y="2119313"/>
          <a:ext cx="1857375" cy="16637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a:t>
            </a:r>
            <a:br>
              <a:rPr lang="en-ZA" noProof="1"/>
            </a:br>
            <a:r>
              <a:rPr lang="en-ZA" noProof="1"/>
              <a:t>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Only product specifically dedicated to this niche market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Conducted testing with college students in the area</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Designed with the help and input of experts in the field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8</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0</TotalTime>
  <Words>849</Words>
  <Application>Microsoft Office PowerPoint</Application>
  <PresentationFormat>Widescreen</PresentationFormat>
  <Paragraphs>307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Pitch deck</vt:lpstr>
      <vt:lpstr>ABOUT US</vt:lpstr>
      <vt:lpstr>PROBLEM</vt:lpstr>
      <vt:lpstr>SOLUTION</vt:lpstr>
      <vt:lpstr>PRODUCT OVERVIEW</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sneha gupta</dc:creator>
  <cp:lastModifiedBy>sneha gupta</cp:lastModifiedBy>
  <cp:revision>1</cp:revision>
  <dcterms:created xsi:type="dcterms:W3CDTF">2022-11-30T06:39:41Z</dcterms:created>
  <dcterms:modified xsi:type="dcterms:W3CDTF">2022-11-30T06:40:31Z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