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88EFE-4FBF-41E7-91A7-386281453F38}" v="694" dt="2022-09-03T03:22:04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gupta" userId="08ddf9e209c8604f" providerId="LiveId" clId="{A0B88EFE-4FBF-41E7-91A7-386281453F38}"/>
    <pc:docChg chg="undo custSel addSld delSld modSld sldOrd">
      <pc:chgData name="sneha gupta" userId="08ddf9e209c8604f" providerId="LiveId" clId="{A0B88EFE-4FBF-41E7-91A7-386281453F38}" dt="2022-09-03T03:40:39.568" v="1273" actId="20577"/>
      <pc:docMkLst>
        <pc:docMk/>
      </pc:docMkLst>
      <pc:sldChg chg="modSp mod">
        <pc:chgData name="sneha gupta" userId="08ddf9e209c8604f" providerId="LiveId" clId="{A0B88EFE-4FBF-41E7-91A7-386281453F38}" dt="2022-09-02T16:03:15.169" v="52" actId="20577"/>
        <pc:sldMkLst>
          <pc:docMk/>
          <pc:sldMk cId="3515668149" sldId="256"/>
        </pc:sldMkLst>
        <pc:spChg chg="mod">
          <ac:chgData name="sneha gupta" userId="08ddf9e209c8604f" providerId="LiveId" clId="{A0B88EFE-4FBF-41E7-91A7-386281453F38}" dt="2022-09-02T16:03:11.142" v="41" actId="20577"/>
          <ac:spMkLst>
            <pc:docMk/>
            <pc:sldMk cId="3515668149" sldId="256"/>
            <ac:spMk id="2" creationId="{356EB954-53CB-3AF0-7B22-99CF78F49C88}"/>
          </ac:spMkLst>
        </pc:spChg>
        <pc:spChg chg="mod">
          <ac:chgData name="sneha gupta" userId="08ddf9e209c8604f" providerId="LiveId" clId="{A0B88EFE-4FBF-41E7-91A7-386281453F38}" dt="2022-09-02T16:03:15.169" v="52" actId="20577"/>
          <ac:spMkLst>
            <pc:docMk/>
            <pc:sldMk cId="3515668149" sldId="256"/>
            <ac:spMk id="3" creationId="{3CA95F1C-8920-6B35-5800-665DD2F378E3}"/>
          </ac:spMkLst>
        </pc:spChg>
      </pc:sldChg>
      <pc:sldChg chg="addSp modSp new mod">
        <pc:chgData name="sneha gupta" userId="08ddf9e209c8604f" providerId="LiveId" clId="{A0B88EFE-4FBF-41E7-91A7-386281453F38}" dt="2022-09-03T03:22:04.534" v="755"/>
        <pc:sldMkLst>
          <pc:docMk/>
          <pc:sldMk cId="429595115" sldId="257"/>
        </pc:sldMkLst>
        <pc:graphicFrameChg chg="add mod modGraphic">
          <ac:chgData name="sneha gupta" userId="08ddf9e209c8604f" providerId="LiveId" clId="{A0B88EFE-4FBF-41E7-91A7-386281453F38}" dt="2022-09-03T03:22:04.534" v="755"/>
          <ac:graphicFrameMkLst>
            <pc:docMk/>
            <pc:sldMk cId="429595115" sldId="257"/>
            <ac:graphicFrameMk id="2" creationId="{3963B5DD-8AAD-82EB-2D68-1B78CB032CDA}"/>
          </ac:graphicFrameMkLst>
        </pc:graphicFrameChg>
      </pc:sldChg>
      <pc:sldChg chg="new del">
        <pc:chgData name="sneha gupta" userId="08ddf9e209c8604f" providerId="LiveId" clId="{A0B88EFE-4FBF-41E7-91A7-386281453F38}" dt="2022-09-02T16:18:02.327" v="742" actId="47"/>
        <pc:sldMkLst>
          <pc:docMk/>
          <pc:sldMk cId="1516699055" sldId="258"/>
        </pc:sldMkLst>
      </pc:sldChg>
      <pc:sldChg chg="modSp add mod ord">
        <pc:chgData name="sneha gupta" userId="08ddf9e209c8604f" providerId="LiveId" clId="{A0B88EFE-4FBF-41E7-91A7-386281453F38}" dt="2022-09-03T03:23:43.277" v="802" actId="20577"/>
        <pc:sldMkLst>
          <pc:docMk/>
          <pc:sldMk cId="2972820702" sldId="299"/>
        </pc:sldMkLst>
        <pc:spChg chg="mod">
          <ac:chgData name="sneha gupta" userId="08ddf9e209c8604f" providerId="LiveId" clId="{A0B88EFE-4FBF-41E7-91A7-386281453F38}" dt="2022-09-03T03:22:24.957" v="776" actId="1036"/>
          <ac:spMkLst>
            <pc:docMk/>
            <pc:sldMk cId="2972820702" sldId="299"/>
            <ac:spMk id="3" creationId="{2FA400EA-D19F-CEBF-E8FA-38A51ABAF582}"/>
          </ac:spMkLst>
        </pc:spChg>
        <pc:spChg chg="mod">
          <ac:chgData name="sneha gupta" userId="08ddf9e209c8604f" providerId="LiveId" clId="{A0B88EFE-4FBF-41E7-91A7-386281453F38}" dt="2022-09-03T03:22:39.039" v="780" actId="1076"/>
          <ac:spMkLst>
            <pc:docMk/>
            <pc:sldMk cId="2972820702" sldId="299"/>
            <ac:spMk id="8" creationId="{136AC76C-CFB6-54D9-A3D8-4CCB26ADAF70}"/>
          </ac:spMkLst>
        </pc:spChg>
        <pc:spChg chg="mod">
          <ac:chgData name="sneha gupta" userId="08ddf9e209c8604f" providerId="LiveId" clId="{A0B88EFE-4FBF-41E7-91A7-386281453F38}" dt="2022-09-03T03:22:36.365" v="779" actId="1076"/>
          <ac:spMkLst>
            <pc:docMk/>
            <pc:sldMk cId="2972820702" sldId="299"/>
            <ac:spMk id="10" creationId="{21F212ED-1999-86BB-8B2C-38220A2F8DE8}"/>
          </ac:spMkLst>
        </pc:spChg>
        <pc:spChg chg="mod">
          <ac:chgData name="sneha gupta" userId="08ddf9e209c8604f" providerId="LiveId" clId="{A0B88EFE-4FBF-41E7-91A7-386281453F38}" dt="2022-09-03T03:22:56.796" v="790" actId="20577"/>
          <ac:spMkLst>
            <pc:docMk/>
            <pc:sldMk cId="2972820702" sldId="299"/>
            <ac:spMk id="11" creationId="{2B4FB988-037F-4E55-DCD1-DB8A57803107}"/>
          </ac:spMkLst>
        </pc:spChg>
        <pc:spChg chg="mod">
          <ac:chgData name="sneha gupta" userId="08ddf9e209c8604f" providerId="LiveId" clId="{A0B88EFE-4FBF-41E7-91A7-386281453F38}" dt="2022-09-03T03:23:43.277" v="802" actId="20577"/>
          <ac:spMkLst>
            <pc:docMk/>
            <pc:sldMk cId="2972820702" sldId="299"/>
            <ac:spMk id="12" creationId="{BB9A12EE-F1D3-5B41-8295-D0AE62D08004}"/>
          </ac:spMkLst>
        </pc:spChg>
        <pc:cxnChg chg="mod">
          <ac:chgData name="sneha gupta" userId="08ddf9e209c8604f" providerId="LiveId" clId="{A0B88EFE-4FBF-41E7-91A7-386281453F38}" dt="2022-09-03T03:22:28.574" v="777" actId="1076"/>
          <ac:cxnSpMkLst>
            <pc:docMk/>
            <pc:sldMk cId="2972820702" sldId="299"/>
            <ac:cxnSpMk id="5" creationId="{1B6D6C2F-A6E8-69D5-80B2-844B85CF5DC0}"/>
          </ac:cxnSpMkLst>
        </pc:cxnChg>
        <pc:cxnChg chg="mod">
          <ac:chgData name="sneha gupta" userId="08ddf9e209c8604f" providerId="LiveId" clId="{A0B88EFE-4FBF-41E7-91A7-386281453F38}" dt="2022-09-03T03:22:31.774" v="778" actId="1076"/>
          <ac:cxnSpMkLst>
            <pc:docMk/>
            <pc:sldMk cId="2972820702" sldId="299"/>
            <ac:cxnSpMk id="6" creationId="{4A8E078C-5318-A001-7584-6B8FA5E6881C}"/>
          </ac:cxnSpMkLst>
        </pc:cxnChg>
      </pc:sldChg>
      <pc:sldChg chg="modSp new mod">
        <pc:chgData name="sneha gupta" userId="08ddf9e209c8604f" providerId="LiveId" clId="{A0B88EFE-4FBF-41E7-91A7-386281453F38}" dt="2022-09-03T03:40:39.568" v="1273" actId="20577"/>
        <pc:sldMkLst>
          <pc:docMk/>
          <pc:sldMk cId="3531226370" sldId="300"/>
        </pc:sldMkLst>
        <pc:spChg chg="mod">
          <ac:chgData name="sneha gupta" userId="08ddf9e209c8604f" providerId="LiveId" clId="{A0B88EFE-4FBF-41E7-91A7-386281453F38}" dt="2022-09-03T03:36:40.008" v="806" actId="20577"/>
          <ac:spMkLst>
            <pc:docMk/>
            <pc:sldMk cId="3531226370" sldId="300"/>
            <ac:spMk id="2" creationId="{CFAF5A17-E628-038A-B686-9F1D62FEFF2B}"/>
          </ac:spMkLst>
        </pc:spChg>
        <pc:spChg chg="mod">
          <ac:chgData name="sneha gupta" userId="08ddf9e209c8604f" providerId="LiveId" clId="{A0B88EFE-4FBF-41E7-91A7-386281453F38}" dt="2022-09-03T03:40:39.568" v="1273" actId="20577"/>
          <ac:spMkLst>
            <pc:docMk/>
            <pc:sldMk cId="3531226370" sldId="300"/>
            <ac:spMk id="3" creationId="{0066CE26-95D0-D0E7-0505-5C5996F4108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9B17C-C5A9-4C3F-AFAE-3918A2FA003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9B982C-DBDA-45D1-B08E-9746EA6973F0}">
      <dgm:prSet phldrT="[Text]" custT="1"/>
      <dgm:spPr/>
      <dgm:t>
        <a:bodyPr/>
        <a:lstStyle/>
        <a:p>
          <a:r>
            <a:rPr lang="en-US" sz="1100" dirty="0"/>
            <a:t>Control unit</a:t>
          </a:r>
        </a:p>
      </dgm:t>
    </dgm:pt>
    <dgm:pt modelId="{58D9AA64-D170-4208-B3F4-2C34D58CD367}" type="parTrans" cxnId="{8ECE97AE-FCED-400D-A786-9C1CECB00C38}">
      <dgm:prSet/>
      <dgm:spPr/>
      <dgm:t>
        <a:bodyPr/>
        <a:lstStyle/>
        <a:p>
          <a:endParaRPr lang="en-US"/>
        </a:p>
      </dgm:t>
    </dgm:pt>
    <dgm:pt modelId="{6F5125D6-D7A8-467E-96BE-87E818A6A03C}" type="sibTrans" cxnId="{8ECE97AE-FCED-400D-A786-9C1CECB00C38}">
      <dgm:prSet/>
      <dgm:spPr/>
      <dgm:t>
        <a:bodyPr/>
        <a:lstStyle/>
        <a:p>
          <a:endParaRPr lang="en-US"/>
        </a:p>
      </dgm:t>
    </dgm:pt>
    <dgm:pt modelId="{1FD29C92-2167-4647-8DA2-CB93A65356E4}">
      <dgm:prSet phldrT="[Text]" custT="1"/>
      <dgm:spPr/>
      <dgm:t>
        <a:bodyPr/>
        <a:lstStyle/>
        <a:p>
          <a:r>
            <a:rPr lang="en-US" sz="1100" dirty="0"/>
            <a:t>Hardwired control</a:t>
          </a:r>
        </a:p>
      </dgm:t>
    </dgm:pt>
    <dgm:pt modelId="{E08BFA1F-03AA-4A74-B2ED-F15ACDDDF158}" type="parTrans" cxnId="{7BAEA7EA-357D-40AB-AF55-E8755FDA69A9}">
      <dgm:prSet/>
      <dgm:spPr/>
      <dgm:t>
        <a:bodyPr/>
        <a:lstStyle/>
        <a:p>
          <a:endParaRPr lang="en-US" sz="3200"/>
        </a:p>
      </dgm:t>
    </dgm:pt>
    <dgm:pt modelId="{B018F497-25AF-4A71-AF84-37841699848D}" type="sibTrans" cxnId="{7BAEA7EA-357D-40AB-AF55-E8755FDA69A9}">
      <dgm:prSet/>
      <dgm:spPr/>
      <dgm:t>
        <a:bodyPr/>
        <a:lstStyle/>
        <a:p>
          <a:endParaRPr lang="en-US"/>
        </a:p>
      </dgm:t>
    </dgm:pt>
    <dgm:pt modelId="{2B2BDCEF-B128-46B8-B215-793970D1CD03}">
      <dgm:prSet phldrT="[Text]" custT="1"/>
      <dgm:spPr/>
      <dgm:t>
        <a:bodyPr/>
        <a:lstStyle/>
        <a:p>
          <a:r>
            <a:rPr lang="en-US" sz="1100" dirty="0"/>
            <a:t>Microprogrammed control</a:t>
          </a:r>
        </a:p>
      </dgm:t>
    </dgm:pt>
    <dgm:pt modelId="{2CC9C1BE-107F-4C64-942A-595B710968D2}" type="parTrans" cxnId="{6B0D0482-DF8A-4D7E-BC76-D0569BA6C21C}">
      <dgm:prSet/>
      <dgm:spPr/>
      <dgm:t>
        <a:bodyPr/>
        <a:lstStyle/>
        <a:p>
          <a:endParaRPr lang="en-US" sz="3200"/>
        </a:p>
      </dgm:t>
    </dgm:pt>
    <dgm:pt modelId="{98E9DB0C-0603-4B4E-A085-154C6DD952FE}" type="sibTrans" cxnId="{6B0D0482-DF8A-4D7E-BC76-D0569BA6C21C}">
      <dgm:prSet/>
      <dgm:spPr/>
      <dgm:t>
        <a:bodyPr/>
        <a:lstStyle/>
        <a:p>
          <a:endParaRPr lang="en-US"/>
        </a:p>
      </dgm:t>
    </dgm:pt>
    <dgm:pt modelId="{8BCE0836-5640-422D-9771-DE9804D57D90}">
      <dgm:prSet phldrT="[Text]" custT="1"/>
      <dgm:spPr/>
      <dgm:t>
        <a:bodyPr/>
        <a:lstStyle/>
        <a:p>
          <a:r>
            <a:rPr lang="en-US" sz="1100" dirty="0"/>
            <a:t>Implements the control logic using gates, flip-flops, decoders and other digital circuits</a:t>
          </a:r>
        </a:p>
      </dgm:t>
    </dgm:pt>
    <dgm:pt modelId="{9FE5AB17-20C8-4216-A379-F16984FCE79A}" type="parTrans" cxnId="{6DCA9823-4966-4535-834E-B9AD6DF02B54}">
      <dgm:prSet/>
      <dgm:spPr/>
      <dgm:t>
        <a:bodyPr/>
        <a:lstStyle/>
        <a:p>
          <a:endParaRPr lang="en-US" sz="3200"/>
        </a:p>
      </dgm:t>
    </dgm:pt>
    <dgm:pt modelId="{22E8E03C-A8A8-4698-A600-87BEBED5CFAF}" type="sibTrans" cxnId="{6DCA9823-4966-4535-834E-B9AD6DF02B54}">
      <dgm:prSet/>
      <dgm:spPr/>
      <dgm:t>
        <a:bodyPr/>
        <a:lstStyle/>
        <a:p>
          <a:endParaRPr lang="en-US"/>
        </a:p>
      </dgm:t>
    </dgm:pt>
    <dgm:pt modelId="{7D40B143-1673-426D-B1D6-0A0268E9B9F9}">
      <dgm:prSet phldrT="[Text]" custT="1"/>
      <dgm:spPr/>
      <dgm:t>
        <a:bodyPr/>
        <a:lstStyle/>
        <a:p>
          <a:r>
            <a:rPr lang="en-US" sz="1100" dirty="0"/>
            <a:t>Implemented by using the programming approach</a:t>
          </a:r>
        </a:p>
      </dgm:t>
    </dgm:pt>
    <dgm:pt modelId="{CB09F4B9-E624-4ADA-89E2-73A208BC163F}" type="parTrans" cxnId="{C85493FF-1E91-4495-970B-4BC78DF57075}">
      <dgm:prSet/>
      <dgm:spPr/>
      <dgm:t>
        <a:bodyPr/>
        <a:lstStyle/>
        <a:p>
          <a:endParaRPr lang="en-US" sz="3200"/>
        </a:p>
      </dgm:t>
    </dgm:pt>
    <dgm:pt modelId="{FF90A3C7-AB4B-4365-BC18-6F27CCF65970}" type="sibTrans" cxnId="{C85493FF-1E91-4495-970B-4BC78DF57075}">
      <dgm:prSet/>
      <dgm:spPr/>
      <dgm:t>
        <a:bodyPr/>
        <a:lstStyle/>
        <a:p>
          <a:endParaRPr lang="en-US"/>
        </a:p>
      </dgm:t>
    </dgm:pt>
    <dgm:pt modelId="{44F11990-56A8-420C-926A-4C10DAAB0DD1}">
      <dgm:prSet phldrT="[Text]" custT="1"/>
      <dgm:spPr/>
      <dgm:t>
        <a:bodyPr/>
        <a:lstStyle/>
        <a:p>
          <a:r>
            <a:rPr lang="en-US" sz="1100" dirty="0"/>
            <a:t>Microoperations are performed by executing a program consisting of micro instructions</a:t>
          </a:r>
        </a:p>
      </dgm:t>
    </dgm:pt>
    <dgm:pt modelId="{2FA42BE2-DF7B-4D0C-BB7D-98795FF902D7}" type="parTrans" cxnId="{8105AB1E-806A-4DDC-A851-7E32B57DFD39}">
      <dgm:prSet/>
      <dgm:spPr/>
      <dgm:t>
        <a:bodyPr/>
        <a:lstStyle/>
        <a:p>
          <a:endParaRPr lang="en-US" sz="3200"/>
        </a:p>
      </dgm:t>
    </dgm:pt>
    <dgm:pt modelId="{E13D389A-CCF8-44D1-94EB-6EFC10E0C1DA}" type="sibTrans" cxnId="{8105AB1E-806A-4DDC-A851-7E32B57DFD39}">
      <dgm:prSet/>
      <dgm:spPr/>
      <dgm:t>
        <a:bodyPr/>
        <a:lstStyle/>
        <a:p>
          <a:endParaRPr lang="en-US"/>
        </a:p>
      </dgm:t>
    </dgm:pt>
    <dgm:pt modelId="{4D833FF6-BB94-4633-B590-E6E417A8C16C}">
      <dgm:prSet phldrT="[Text]" custT="1"/>
      <dgm:spPr/>
      <dgm:t>
        <a:bodyPr/>
        <a:lstStyle/>
        <a:p>
          <a:r>
            <a:rPr lang="en-US" sz="1100" dirty="0"/>
            <a:t>Execution of program-&gt;sequential execution of instructions. </a:t>
          </a:r>
        </a:p>
      </dgm:t>
    </dgm:pt>
    <dgm:pt modelId="{056CC5E9-08A9-4ED4-AA96-6B602551B5FB}" type="parTrans" cxnId="{2748282A-A390-4A13-8180-EC241973C946}">
      <dgm:prSet/>
      <dgm:spPr/>
      <dgm:t>
        <a:bodyPr/>
        <a:lstStyle/>
        <a:p>
          <a:endParaRPr lang="en-US" sz="3200"/>
        </a:p>
      </dgm:t>
    </dgm:pt>
    <dgm:pt modelId="{82A89DDD-E89D-4597-AAE3-C925F7954A49}" type="sibTrans" cxnId="{2748282A-A390-4A13-8180-EC241973C946}">
      <dgm:prSet/>
      <dgm:spPr/>
      <dgm:t>
        <a:bodyPr/>
        <a:lstStyle/>
        <a:p>
          <a:endParaRPr lang="en-US"/>
        </a:p>
      </dgm:t>
    </dgm:pt>
    <dgm:pt modelId="{5F90392D-98B4-4767-9D90-149E5EAA33DD}">
      <dgm:prSet phldrT="[Text]" custT="1"/>
      <dgm:spPr/>
      <dgm:t>
        <a:bodyPr/>
        <a:lstStyle/>
        <a:p>
          <a:r>
            <a:rPr lang="en-US" sz="1100" dirty="0"/>
            <a:t>Instruction cycle-&gt;sub cycle -&gt; involves shorter instructions to execute sub cycles-&gt; these short instructions </a:t>
          </a:r>
          <a:r>
            <a:rPr lang="en-US" sz="1100" dirty="0">
              <a:sym typeface="Wingdings" panose="05000000000000000000" pitchFamily="2" charset="2"/>
            </a:rPr>
            <a:t> microoperations</a:t>
          </a:r>
          <a:endParaRPr lang="en-US" sz="1100" dirty="0"/>
        </a:p>
      </dgm:t>
    </dgm:pt>
    <dgm:pt modelId="{0819A84A-2645-4522-BD19-B253D9CE1D59}" type="parTrans" cxnId="{F5DBDBDF-8078-4CD0-8311-81E9B984610F}">
      <dgm:prSet/>
      <dgm:spPr/>
      <dgm:t>
        <a:bodyPr/>
        <a:lstStyle/>
        <a:p>
          <a:endParaRPr lang="en-US" sz="3200"/>
        </a:p>
      </dgm:t>
    </dgm:pt>
    <dgm:pt modelId="{7FF11F4D-5078-454F-A573-9582B3DC8E7E}" type="sibTrans" cxnId="{F5DBDBDF-8078-4CD0-8311-81E9B984610F}">
      <dgm:prSet/>
      <dgm:spPr/>
      <dgm:t>
        <a:bodyPr/>
        <a:lstStyle/>
        <a:p>
          <a:endParaRPr lang="en-US"/>
        </a:p>
      </dgm:t>
    </dgm:pt>
    <dgm:pt modelId="{169797E6-A747-47ED-905A-320035FE2F73}" type="pres">
      <dgm:prSet presAssocID="{83F9B17C-C5A9-4C3F-AFAE-3918A2FA003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1CCCED-4DA0-4FA0-8CE3-1C14D164620A}" type="pres">
      <dgm:prSet presAssocID="{029B982C-DBDA-45D1-B08E-9746EA6973F0}" presName="hierRoot1" presStyleCnt="0">
        <dgm:presLayoutVars>
          <dgm:hierBranch val="init"/>
        </dgm:presLayoutVars>
      </dgm:prSet>
      <dgm:spPr/>
    </dgm:pt>
    <dgm:pt modelId="{412370B8-43D7-48F5-A813-5F34552A56C6}" type="pres">
      <dgm:prSet presAssocID="{029B982C-DBDA-45D1-B08E-9746EA6973F0}" presName="rootComposite1" presStyleCnt="0"/>
      <dgm:spPr/>
    </dgm:pt>
    <dgm:pt modelId="{0F9A69FC-B0FD-4E12-B5CF-9240F2B16BB2}" type="pres">
      <dgm:prSet presAssocID="{029B982C-DBDA-45D1-B08E-9746EA6973F0}" presName="rootText1" presStyleLbl="alignAcc1" presStyleIdx="0" presStyleCnt="0">
        <dgm:presLayoutVars>
          <dgm:chPref val="3"/>
        </dgm:presLayoutVars>
      </dgm:prSet>
      <dgm:spPr/>
    </dgm:pt>
    <dgm:pt modelId="{9A299232-FE77-418A-BA15-DEE1D099A079}" type="pres">
      <dgm:prSet presAssocID="{029B982C-DBDA-45D1-B08E-9746EA6973F0}" presName="topArc1" presStyleLbl="parChTrans1D1" presStyleIdx="0" presStyleCnt="16"/>
      <dgm:spPr/>
    </dgm:pt>
    <dgm:pt modelId="{41297FCC-F38A-4E03-886B-B53CC7A214C9}" type="pres">
      <dgm:prSet presAssocID="{029B982C-DBDA-45D1-B08E-9746EA6973F0}" presName="bottomArc1" presStyleLbl="parChTrans1D1" presStyleIdx="1" presStyleCnt="16"/>
      <dgm:spPr/>
    </dgm:pt>
    <dgm:pt modelId="{7CB0C548-BDB7-4989-BCCA-3365932B1E39}" type="pres">
      <dgm:prSet presAssocID="{029B982C-DBDA-45D1-B08E-9746EA6973F0}" presName="topConnNode1" presStyleLbl="node1" presStyleIdx="0" presStyleCnt="0"/>
      <dgm:spPr/>
    </dgm:pt>
    <dgm:pt modelId="{13F3710B-EEFE-43B2-994A-0DFE1921F3C7}" type="pres">
      <dgm:prSet presAssocID="{029B982C-DBDA-45D1-B08E-9746EA6973F0}" presName="hierChild2" presStyleCnt="0"/>
      <dgm:spPr/>
    </dgm:pt>
    <dgm:pt modelId="{67CF1995-B749-42D4-860B-FEC842E6B87B}" type="pres">
      <dgm:prSet presAssocID="{E08BFA1F-03AA-4A74-B2ED-F15ACDDDF158}" presName="Name28" presStyleLbl="parChTrans1D2" presStyleIdx="0" presStyleCnt="2"/>
      <dgm:spPr/>
    </dgm:pt>
    <dgm:pt modelId="{A8C19CF4-63EB-45BA-9DAA-F340BB2EB0B7}" type="pres">
      <dgm:prSet presAssocID="{1FD29C92-2167-4647-8DA2-CB93A65356E4}" presName="hierRoot2" presStyleCnt="0">
        <dgm:presLayoutVars>
          <dgm:hierBranch val="init"/>
        </dgm:presLayoutVars>
      </dgm:prSet>
      <dgm:spPr/>
    </dgm:pt>
    <dgm:pt modelId="{FC373C9D-BB22-4C5F-9D04-20F8115F4DE2}" type="pres">
      <dgm:prSet presAssocID="{1FD29C92-2167-4647-8DA2-CB93A65356E4}" presName="rootComposite2" presStyleCnt="0"/>
      <dgm:spPr/>
    </dgm:pt>
    <dgm:pt modelId="{68131266-9FDD-41EB-988C-851289FC44D4}" type="pres">
      <dgm:prSet presAssocID="{1FD29C92-2167-4647-8DA2-CB93A65356E4}" presName="rootText2" presStyleLbl="alignAcc1" presStyleIdx="0" presStyleCnt="0">
        <dgm:presLayoutVars>
          <dgm:chPref val="3"/>
        </dgm:presLayoutVars>
      </dgm:prSet>
      <dgm:spPr/>
    </dgm:pt>
    <dgm:pt modelId="{F8BBC8F5-B0A7-42C7-B747-C866D0454B9E}" type="pres">
      <dgm:prSet presAssocID="{1FD29C92-2167-4647-8DA2-CB93A65356E4}" presName="topArc2" presStyleLbl="parChTrans1D1" presStyleIdx="2" presStyleCnt="16"/>
      <dgm:spPr/>
    </dgm:pt>
    <dgm:pt modelId="{8B17693E-A4B0-47E7-BF19-9A7EFC7472DB}" type="pres">
      <dgm:prSet presAssocID="{1FD29C92-2167-4647-8DA2-CB93A65356E4}" presName="bottomArc2" presStyleLbl="parChTrans1D1" presStyleIdx="3" presStyleCnt="16"/>
      <dgm:spPr/>
    </dgm:pt>
    <dgm:pt modelId="{644FCF7F-775C-4B10-934E-D8647B57597E}" type="pres">
      <dgm:prSet presAssocID="{1FD29C92-2167-4647-8DA2-CB93A65356E4}" presName="topConnNode2" presStyleLbl="node2" presStyleIdx="0" presStyleCnt="0"/>
      <dgm:spPr/>
    </dgm:pt>
    <dgm:pt modelId="{E1BCE288-6FE6-4C61-BB75-73AC534F8B1F}" type="pres">
      <dgm:prSet presAssocID="{1FD29C92-2167-4647-8DA2-CB93A65356E4}" presName="hierChild4" presStyleCnt="0"/>
      <dgm:spPr/>
    </dgm:pt>
    <dgm:pt modelId="{F50DD23D-7A39-4325-AE62-5B90C7D56AE0}" type="pres">
      <dgm:prSet presAssocID="{9FE5AB17-20C8-4216-A379-F16984FCE79A}" presName="Name28" presStyleLbl="parChTrans1D3" presStyleIdx="0" presStyleCnt="3"/>
      <dgm:spPr/>
    </dgm:pt>
    <dgm:pt modelId="{DE67082F-EB64-4093-907B-3E7FC5055D14}" type="pres">
      <dgm:prSet presAssocID="{8BCE0836-5640-422D-9771-DE9804D57D90}" presName="hierRoot2" presStyleCnt="0">
        <dgm:presLayoutVars>
          <dgm:hierBranch val="init"/>
        </dgm:presLayoutVars>
      </dgm:prSet>
      <dgm:spPr/>
    </dgm:pt>
    <dgm:pt modelId="{D7578576-A44C-4332-BB07-C101A5AA0E6D}" type="pres">
      <dgm:prSet presAssocID="{8BCE0836-5640-422D-9771-DE9804D57D90}" presName="rootComposite2" presStyleCnt="0"/>
      <dgm:spPr/>
    </dgm:pt>
    <dgm:pt modelId="{1712E66F-DE82-4B67-8CB6-D1A5EE495C81}" type="pres">
      <dgm:prSet presAssocID="{8BCE0836-5640-422D-9771-DE9804D57D90}" presName="rootText2" presStyleLbl="alignAcc1" presStyleIdx="0" presStyleCnt="0" custScaleX="147925">
        <dgm:presLayoutVars>
          <dgm:chPref val="3"/>
        </dgm:presLayoutVars>
      </dgm:prSet>
      <dgm:spPr/>
    </dgm:pt>
    <dgm:pt modelId="{63FAC179-5948-4005-8B68-7F5B7AACECE5}" type="pres">
      <dgm:prSet presAssocID="{8BCE0836-5640-422D-9771-DE9804D57D90}" presName="topArc2" presStyleLbl="parChTrans1D1" presStyleIdx="4" presStyleCnt="16"/>
      <dgm:spPr/>
    </dgm:pt>
    <dgm:pt modelId="{C99FEE81-7C50-42B6-992C-DE5C424FE8D8}" type="pres">
      <dgm:prSet presAssocID="{8BCE0836-5640-422D-9771-DE9804D57D90}" presName="bottomArc2" presStyleLbl="parChTrans1D1" presStyleIdx="5" presStyleCnt="16"/>
      <dgm:spPr/>
    </dgm:pt>
    <dgm:pt modelId="{2E7BD7C6-7540-4606-8A76-83D0EB175275}" type="pres">
      <dgm:prSet presAssocID="{8BCE0836-5640-422D-9771-DE9804D57D90}" presName="topConnNode2" presStyleLbl="node3" presStyleIdx="0" presStyleCnt="0"/>
      <dgm:spPr/>
    </dgm:pt>
    <dgm:pt modelId="{E98ADE6D-8C20-4665-832E-95D86649A041}" type="pres">
      <dgm:prSet presAssocID="{8BCE0836-5640-422D-9771-DE9804D57D90}" presName="hierChild4" presStyleCnt="0"/>
      <dgm:spPr/>
    </dgm:pt>
    <dgm:pt modelId="{9462B451-837C-426F-8479-E4650EDDA159}" type="pres">
      <dgm:prSet presAssocID="{8BCE0836-5640-422D-9771-DE9804D57D90}" presName="hierChild5" presStyleCnt="0"/>
      <dgm:spPr/>
    </dgm:pt>
    <dgm:pt modelId="{5539DFD5-713F-49EA-BA69-F0CCA024D544}" type="pres">
      <dgm:prSet presAssocID="{1FD29C92-2167-4647-8DA2-CB93A65356E4}" presName="hierChild5" presStyleCnt="0"/>
      <dgm:spPr/>
    </dgm:pt>
    <dgm:pt modelId="{26E6684E-2441-407D-ABE9-FF371D95D08D}" type="pres">
      <dgm:prSet presAssocID="{2CC9C1BE-107F-4C64-942A-595B710968D2}" presName="Name28" presStyleLbl="parChTrans1D2" presStyleIdx="1" presStyleCnt="2"/>
      <dgm:spPr/>
    </dgm:pt>
    <dgm:pt modelId="{EBC029C1-0FEB-4CA8-A460-F8528A94A343}" type="pres">
      <dgm:prSet presAssocID="{2B2BDCEF-B128-46B8-B215-793970D1CD03}" presName="hierRoot2" presStyleCnt="0">
        <dgm:presLayoutVars>
          <dgm:hierBranch val="init"/>
        </dgm:presLayoutVars>
      </dgm:prSet>
      <dgm:spPr/>
    </dgm:pt>
    <dgm:pt modelId="{A5993138-8091-4F77-BB2E-42714F909AC2}" type="pres">
      <dgm:prSet presAssocID="{2B2BDCEF-B128-46B8-B215-793970D1CD03}" presName="rootComposite2" presStyleCnt="0"/>
      <dgm:spPr/>
    </dgm:pt>
    <dgm:pt modelId="{F9E6E992-0F91-4B1B-A3FA-F59E5B51BDA3}" type="pres">
      <dgm:prSet presAssocID="{2B2BDCEF-B128-46B8-B215-793970D1CD03}" presName="rootText2" presStyleLbl="alignAcc1" presStyleIdx="0" presStyleCnt="0" custScaleX="98333" custScaleY="108056">
        <dgm:presLayoutVars>
          <dgm:chPref val="3"/>
        </dgm:presLayoutVars>
      </dgm:prSet>
      <dgm:spPr/>
    </dgm:pt>
    <dgm:pt modelId="{D05EDAF1-F3DA-4498-B637-CFF9C364F752}" type="pres">
      <dgm:prSet presAssocID="{2B2BDCEF-B128-46B8-B215-793970D1CD03}" presName="topArc2" presStyleLbl="parChTrans1D1" presStyleIdx="6" presStyleCnt="16"/>
      <dgm:spPr/>
    </dgm:pt>
    <dgm:pt modelId="{320C38D9-2AFE-44B7-8D4F-444C72D0D83B}" type="pres">
      <dgm:prSet presAssocID="{2B2BDCEF-B128-46B8-B215-793970D1CD03}" presName="bottomArc2" presStyleLbl="parChTrans1D1" presStyleIdx="7" presStyleCnt="16"/>
      <dgm:spPr/>
    </dgm:pt>
    <dgm:pt modelId="{F17583E5-8837-4D36-8BC7-8CC3D8F3DFEC}" type="pres">
      <dgm:prSet presAssocID="{2B2BDCEF-B128-46B8-B215-793970D1CD03}" presName="topConnNode2" presStyleLbl="node2" presStyleIdx="0" presStyleCnt="0"/>
      <dgm:spPr/>
    </dgm:pt>
    <dgm:pt modelId="{81591F62-0F56-4AE4-95C6-D672F170FA0F}" type="pres">
      <dgm:prSet presAssocID="{2B2BDCEF-B128-46B8-B215-793970D1CD03}" presName="hierChild4" presStyleCnt="0"/>
      <dgm:spPr/>
    </dgm:pt>
    <dgm:pt modelId="{42FFC3FA-8028-4D6C-B1C7-667F536A582B}" type="pres">
      <dgm:prSet presAssocID="{CB09F4B9-E624-4ADA-89E2-73A208BC163F}" presName="Name28" presStyleLbl="parChTrans1D3" presStyleIdx="1" presStyleCnt="3"/>
      <dgm:spPr/>
    </dgm:pt>
    <dgm:pt modelId="{767E1FEE-59D0-4806-A8C2-98210B1E5804}" type="pres">
      <dgm:prSet presAssocID="{7D40B143-1673-426D-B1D6-0A0268E9B9F9}" presName="hierRoot2" presStyleCnt="0">
        <dgm:presLayoutVars>
          <dgm:hierBranch val="init"/>
        </dgm:presLayoutVars>
      </dgm:prSet>
      <dgm:spPr/>
    </dgm:pt>
    <dgm:pt modelId="{D9F250A8-AD69-4DE3-B790-0352E0CDCFB0}" type="pres">
      <dgm:prSet presAssocID="{7D40B143-1673-426D-B1D6-0A0268E9B9F9}" presName="rootComposite2" presStyleCnt="0"/>
      <dgm:spPr/>
    </dgm:pt>
    <dgm:pt modelId="{798E0536-EEB4-404F-8966-34D49D3DD03F}" type="pres">
      <dgm:prSet presAssocID="{7D40B143-1673-426D-B1D6-0A0268E9B9F9}" presName="rootText2" presStyleLbl="alignAcc1" presStyleIdx="0" presStyleCnt="0">
        <dgm:presLayoutVars>
          <dgm:chPref val="3"/>
        </dgm:presLayoutVars>
      </dgm:prSet>
      <dgm:spPr/>
    </dgm:pt>
    <dgm:pt modelId="{4D3EB8C9-C91F-4EEC-8D0F-A77BCE71614D}" type="pres">
      <dgm:prSet presAssocID="{7D40B143-1673-426D-B1D6-0A0268E9B9F9}" presName="topArc2" presStyleLbl="parChTrans1D1" presStyleIdx="8" presStyleCnt="16"/>
      <dgm:spPr/>
    </dgm:pt>
    <dgm:pt modelId="{110C752A-937C-4633-8956-306E8F45D9D9}" type="pres">
      <dgm:prSet presAssocID="{7D40B143-1673-426D-B1D6-0A0268E9B9F9}" presName="bottomArc2" presStyleLbl="parChTrans1D1" presStyleIdx="9" presStyleCnt="16"/>
      <dgm:spPr/>
    </dgm:pt>
    <dgm:pt modelId="{C7424A93-89B4-427A-9620-FB74A2BA1C53}" type="pres">
      <dgm:prSet presAssocID="{7D40B143-1673-426D-B1D6-0A0268E9B9F9}" presName="topConnNode2" presStyleLbl="node3" presStyleIdx="0" presStyleCnt="0"/>
      <dgm:spPr/>
    </dgm:pt>
    <dgm:pt modelId="{5CB96E24-5CBD-487A-90A5-A4AC942BE8F3}" type="pres">
      <dgm:prSet presAssocID="{7D40B143-1673-426D-B1D6-0A0268E9B9F9}" presName="hierChild4" presStyleCnt="0"/>
      <dgm:spPr/>
    </dgm:pt>
    <dgm:pt modelId="{7A8619D2-F2E3-46E4-B27F-840364884403}" type="pres">
      <dgm:prSet presAssocID="{7D40B143-1673-426D-B1D6-0A0268E9B9F9}" presName="hierChild5" presStyleCnt="0"/>
      <dgm:spPr/>
    </dgm:pt>
    <dgm:pt modelId="{F949FF21-1A9A-45B9-B6F4-50763EB53886}" type="pres">
      <dgm:prSet presAssocID="{2FA42BE2-DF7B-4D0C-BB7D-98795FF902D7}" presName="Name28" presStyleLbl="parChTrans1D3" presStyleIdx="2" presStyleCnt="3"/>
      <dgm:spPr/>
    </dgm:pt>
    <dgm:pt modelId="{87429402-B496-429B-94F1-014A664BE579}" type="pres">
      <dgm:prSet presAssocID="{44F11990-56A8-420C-926A-4C10DAAB0DD1}" presName="hierRoot2" presStyleCnt="0">
        <dgm:presLayoutVars>
          <dgm:hierBranch val="init"/>
        </dgm:presLayoutVars>
      </dgm:prSet>
      <dgm:spPr/>
    </dgm:pt>
    <dgm:pt modelId="{2998B3E3-BD1E-466C-917C-DA40FC7A09DB}" type="pres">
      <dgm:prSet presAssocID="{44F11990-56A8-420C-926A-4C10DAAB0DD1}" presName="rootComposite2" presStyleCnt="0"/>
      <dgm:spPr/>
    </dgm:pt>
    <dgm:pt modelId="{A7DD0CFE-048E-4AEA-9FC5-6ECE57BE48B5}" type="pres">
      <dgm:prSet presAssocID="{44F11990-56A8-420C-926A-4C10DAAB0DD1}" presName="rootText2" presStyleLbl="alignAcc1" presStyleIdx="0" presStyleCnt="0" custScaleX="140714">
        <dgm:presLayoutVars>
          <dgm:chPref val="3"/>
        </dgm:presLayoutVars>
      </dgm:prSet>
      <dgm:spPr/>
    </dgm:pt>
    <dgm:pt modelId="{B8906C1B-810F-4F0E-A4E7-3A06BBC7A7CA}" type="pres">
      <dgm:prSet presAssocID="{44F11990-56A8-420C-926A-4C10DAAB0DD1}" presName="topArc2" presStyleLbl="parChTrans1D1" presStyleIdx="10" presStyleCnt="16"/>
      <dgm:spPr/>
    </dgm:pt>
    <dgm:pt modelId="{F48A4E24-E2EE-4CDB-8C6F-B087CF8AFDD4}" type="pres">
      <dgm:prSet presAssocID="{44F11990-56A8-420C-926A-4C10DAAB0DD1}" presName="bottomArc2" presStyleLbl="parChTrans1D1" presStyleIdx="11" presStyleCnt="16"/>
      <dgm:spPr/>
    </dgm:pt>
    <dgm:pt modelId="{0D583F1B-0A1E-4A68-8FF8-F5C831CFE99F}" type="pres">
      <dgm:prSet presAssocID="{44F11990-56A8-420C-926A-4C10DAAB0DD1}" presName="topConnNode2" presStyleLbl="node3" presStyleIdx="0" presStyleCnt="0"/>
      <dgm:spPr/>
    </dgm:pt>
    <dgm:pt modelId="{D92AB78E-70C3-477F-9CFA-C3D07B21A883}" type="pres">
      <dgm:prSet presAssocID="{44F11990-56A8-420C-926A-4C10DAAB0DD1}" presName="hierChild4" presStyleCnt="0"/>
      <dgm:spPr/>
    </dgm:pt>
    <dgm:pt modelId="{FE0E6DF5-9F12-4E7E-AC43-749861049135}" type="pres">
      <dgm:prSet presAssocID="{056CC5E9-08A9-4ED4-AA96-6B602551B5FB}" presName="Name28" presStyleLbl="parChTrans1D4" presStyleIdx="0" presStyleCnt="2"/>
      <dgm:spPr/>
    </dgm:pt>
    <dgm:pt modelId="{D37C80ED-FB90-402E-9861-11899DCFE5C8}" type="pres">
      <dgm:prSet presAssocID="{4D833FF6-BB94-4633-B590-E6E417A8C16C}" presName="hierRoot2" presStyleCnt="0">
        <dgm:presLayoutVars>
          <dgm:hierBranch val="init"/>
        </dgm:presLayoutVars>
      </dgm:prSet>
      <dgm:spPr/>
    </dgm:pt>
    <dgm:pt modelId="{6DCF3EDC-AB92-4A4A-8AF0-74CB45B89D0D}" type="pres">
      <dgm:prSet presAssocID="{4D833FF6-BB94-4633-B590-E6E417A8C16C}" presName="rootComposite2" presStyleCnt="0"/>
      <dgm:spPr/>
    </dgm:pt>
    <dgm:pt modelId="{E1C450FD-292B-487C-989D-AA811A469012}" type="pres">
      <dgm:prSet presAssocID="{4D833FF6-BB94-4633-B590-E6E417A8C16C}" presName="rootText2" presStyleLbl="alignAcc1" presStyleIdx="0" presStyleCnt="0" custScaleY="165329">
        <dgm:presLayoutVars>
          <dgm:chPref val="3"/>
        </dgm:presLayoutVars>
      </dgm:prSet>
      <dgm:spPr/>
    </dgm:pt>
    <dgm:pt modelId="{6199B3BD-AD7C-4017-80EB-FE59983BBEB1}" type="pres">
      <dgm:prSet presAssocID="{4D833FF6-BB94-4633-B590-E6E417A8C16C}" presName="topArc2" presStyleLbl="parChTrans1D1" presStyleIdx="12" presStyleCnt="16"/>
      <dgm:spPr/>
    </dgm:pt>
    <dgm:pt modelId="{4B6949A8-B446-4913-8A3C-B336B7818302}" type="pres">
      <dgm:prSet presAssocID="{4D833FF6-BB94-4633-B590-E6E417A8C16C}" presName="bottomArc2" presStyleLbl="parChTrans1D1" presStyleIdx="13" presStyleCnt="16"/>
      <dgm:spPr/>
    </dgm:pt>
    <dgm:pt modelId="{F8D20301-2E5D-4EE7-B242-652640892E85}" type="pres">
      <dgm:prSet presAssocID="{4D833FF6-BB94-4633-B590-E6E417A8C16C}" presName="topConnNode2" presStyleLbl="node4" presStyleIdx="0" presStyleCnt="0"/>
      <dgm:spPr/>
    </dgm:pt>
    <dgm:pt modelId="{C2BD73F5-CF5E-4E7D-9F36-9EDF66219446}" type="pres">
      <dgm:prSet presAssocID="{4D833FF6-BB94-4633-B590-E6E417A8C16C}" presName="hierChild4" presStyleCnt="0"/>
      <dgm:spPr/>
    </dgm:pt>
    <dgm:pt modelId="{DE0C3923-62B9-4CE1-9E82-B0E9BEF68081}" type="pres">
      <dgm:prSet presAssocID="{4D833FF6-BB94-4633-B590-E6E417A8C16C}" presName="hierChild5" presStyleCnt="0"/>
      <dgm:spPr/>
    </dgm:pt>
    <dgm:pt modelId="{257E2AE3-D967-4DFD-8C01-D65C19896339}" type="pres">
      <dgm:prSet presAssocID="{0819A84A-2645-4522-BD19-B253D9CE1D59}" presName="Name28" presStyleLbl="parChTrans1D4" presStyleIdx="1" presStyleCnt="2"/>
      <dgm:spPr/>
    </dgm:pt>
    <dgm:pt modelId="{D141C6BB-959D-4656-88AD-49F83A31C31B}" type="pres">
      <dgm:prSet presAssocID="{5F90392D-98B4-4767-9D90-149E5EAA33DD}" presName="hierRoot2" presStyleCnt="0">
        <dgm:presLayoutVars>
          <dgm:hierBranch val="init"/>
        </dgm:presLayoutVars>
      </dgm:prSet>
      <dgm:spPr/>
    </dgm:pt>
    <dgm:pt modelId="{1F3FD382-29BD-4367-AF17-1EF8D7B6D612}" type="pres">
      <dgm:prSet presAssocID="{5F90392D-98B4-4767-9D90-149E5EAA33DD}" presName="rootComposite2" presStyleCnt="0"/>
      <dgm:spPr/>
    </dgm:pt>
    <dgm:pt modelId="{84D72B9A-B6B5-4D5B-B7EA-018554BE766A}" type="pres">
      <dgm:prSet presAssocID="{5F90392D-98B4-4767-9D90-149E5EAA33DD}" presName="rootText2" presStyleLbl="alignAcc1" presStyleIdx="0" presStyleCnt="0" custScaleX="153445" custScaleY="204376">
        <dgm:presLayoutVars>
          <dgm:chPref val="3"/>
        </dgm:presLayoutVars>
      </dgm:prSet>
      <dgm:spPr/>
    </dgm:pt>
    <dgm:pt modelId="{1BDF19C9-135B-46A3-AC1E-B472F4FA55CA}" type="pres">
      <dgm:prSet presAssocID="{5F90392D-98B4-4767-9D90-149E5EAA33DD}" presName="topArc2" presStyleLbl="parChTrans1D1" presStyleIdx="14" presStyleCnt="16"/>
      <dgm:spPr/>
    </dgm:pt>
    <dgm:pt modelId="{2281B935-09F7-4320-BC44-851C183C1FAA}" type="pres">
      <dgm:prSet presAssocID="{5F90392D-98B4-4767-9D90-149E5EAA33DD}" presName="bottomArc2" presStyleLbl="parChTrans1D1" presStyleIdx="15" presStyleCnt="16"/>
      <dgm:spPr/>
    </dgm:pt>
    <dgm:pt modelId="{ABE201B5-C52D-4181-B8FE-78A7E2636D83}" type="pres">
      <dgm:prSet presAssocID="{5F90392D-98B4-4767-9D90-149E5EAA33DD}" presName="topConnNode2" presStyleLbl="node4" presStyleIdx="0" presStyleCnt="0"/>
      <dgm:spPr/>
    </dgm:pt>
    <dgm:pt modelId="{72EDF830-C86B-4EA1-8DF1-236C25B5CC28}" type="pres">
      <dgm:prSet presAssocID="{5F90392D-98B4-4767-9D90-149E5EAA33DD}" presName="hierChild4" presStyleCnt="0"/>
      <dgm:spPr/>
    </dgm:pt>
    <dgm:pt modelId="{780E353D-0EE2-43D1-A285-DF5FD3B38845}" type="pres">
      <dgm:prSet presAssocID="{5F90392D-98B4-4767-9D90-149E5EAA33DD}" presName="hierChild5" presStyleCnt="0"/>
      <dgm:spPr/>
    </dgm:pt>
    <dgm:pt modelId="{43F79173-3399-4A02-8513-8DE0B857D17F}" type="pres">
      <dgm:prSet presAssocID="{44F11990-56A8-420C-926A-4C10DAAB0DD1}" presName="hierChild5" presStyleCnt="0"/>
      <dgm:spPr/>
    </dgm:pt>
    <dgm:pt modelId="{8E19A1AB-C048-420B-A283-22CFC01B6D08}" type="pres">
      <dgm:prSet presAssocID="{2B2BDCEF-B128-46B8-B215-793970D1CD03}" presName="hierChild5" presStyleCnt="0"/>
      <dgm:spPr/>
    </dgm:pt>
    <dgm:pt modelId="{35C771D0-3110-4A9F-A008-01AD461C02D4}" type="pres">
      <dgm:prSet presAssocID="{029B982C-DBDA-45D1-B08E-9746EA6973F0}" presName="hierChild3" presStyleCnt="0"/>
      <dgm:spPr/>
    </dgm:pt>
  </dgm:ptLst>
  <dgm:cxnLst>
    <dgm:cxn modelId="{0134BD04-5765-4984-AF23-B5A8232D3196}" type="presOf" srcId="{2FA42BE2-DF7B-4D0C-BB7D-98795FF902D7}" destId="{F949FF21-1A9A-45B9-B6F4-50763EB53886}" srcOrd="0" destOrd="0" presId="urn:microsoft.com/office/officeart/2008/layout/HalfCircleOrganizationChart"/>
    <dgm:cxn modelId="{8105AB1E-806A-4DDC-A851-7E32B57DFD39}" srcId="{2B2BDCEF-B128-46B8-B215-793970D1CD03}" destId="{44F11990-56A8-420C-926A-4C10DAAB0DD1}" srcOrd="1" destOrd="0" parTransId="{2FA42BE2-DF7B-4D0C-BB7D-98795FF902D7}" sibTransId="{E13D389A-CCF8-44D1-94EB-6EFC10E0C1DA}"/>
    <dgm:cxn modelId="{73678720-B8FF-4963-BB16-5230BBCC7338}" type="presOf" srcId="{0819A84A-2645-4522-BD19-B253D9CE1D59}" destId="{257E2AE3-D967-4DFD-8C01-D65C19896339}" srcOrd="0" destOrd="0" presId="urn:microsoft.com/office/officeart/2008/layout/HalfCircleOrganizationChart"/>
    <dgm:cxn modelId="{C9D6A520-B125-44CF-9AA4-80A9EAA2DAE0}" type="presOf" srcId="{029B982C-DBDA-45D1-B08E-9746EA6973F0}" destId="{7CB0C548-BDB7-4989-BCCA-3365932B1E39}" srcOrd="1" destOrd="0" presId="urn:microsoft.com/office/officeart/2008/layout/HalfCircleOrganizationChart"/>
    <dgm:cxn modelId="{6DCA9823-4966-4535-834E-B9AD6DF02B54}" srcId="{1FD29C92-2167-4647-8DA2-CB93A65356E4}" destId="{8BCE0836-5640-422D-9771-DE9804D57D90}" srcOrd="0" destOrd="0" parTransId="{9FE5AB17-20C8-4216-A379-F16984FCE79A}" sibTransId="{22E8E03C-A8A8-4698-A600-87BEBED5CFAF}"/>
    <dgm:cxn modelId="{CB22BB28-4ADE-44DD-BFE5-5748530B2E83}" type="presOf" srcId="{83F9B17C-C5A9-4C3F-AFAE-3918A2FA0033}" destId="{169797E6-A747-47ED-905A-320035FE2F73}" srcOrd="0" destOrd="0" presId="urn:microsoft.com/office/officeart/2008/layout/HalfCircleOrganizationChart"/>
    <dgm:cxn modelId="{2748282A-A390-4A13-8180-EC241973C946}" srcId="{44F11990-56A8-420C-926A-4C10DAAB0DD1}" destId="{4D833FF6-BB94-4633-B590-E6E417A8C16C}" srcOrd="0" destOrd="0" parTransId="{056CC5E9-08A9-4ED4-AA96-6B602551B5FB}" sibTransId="{82A89DDD-E89D-4597-AAE3-C925F7954A49}"/>
    <dgm:cxn modelId="{703FCF2E-07AD-495F-A7A7-1F1A9AC44FA4}" type="presOf" srcId="{2CC9C1BE-107F-4C64-942A-595B710968D2}" destId="{26E6684E-2441-407D-ABE9-FF371D95D08D}" srcOrd="0" destOrd="0" presId="urn:microsoft.com/office/officeart/2008/layout/HalfCircleOrganizationChart"/>
    <dgm:cxn modelId="{5BEA9A3C-2EF9-4247-B711-D9F13591A9EB}" type="presOf" srcId="{4D833FF6-BB94-4633-B590-E6E417A8C16C}" destId="{F8D20301-2E5D-4EE7-B242-652640892E85}" srcOrd="1" destOrd="0" presId="urn:microsoft.com/office/officeart/2008/layout/HalfCircleOrganizationChart"/>
    <dgm:cxn modelId="{5DB66440-8A93-477C-9CAB-37F07E097845}" type="presOf" srcId="{9FE5AB17-20C8-4216-A379-F16984FCE79A}" destId="{F50DD23D-7A39-4325-AE62-5B90C7D56AE0}" srcOrd="0" destOrd="0" presId="urn:microsoft.com/office/officeart/2008/layout/HalfCircleOrganizationChart"/>
    <dgm:cxn modelId="{4936745D-21A0-44BE-A22C-5C72D8ED8B03}" type="presOf" srcId="{44F11990-56A8-420C-926A-4C10DAAB0DD1}" destId="{0D583F1B-0A1E-4A68-8FF8-F5C831CFE99F}" srcOrd="1" destOrd="0" presId="urn:microsoft.com/office/officeart/2008/layout/HalfCircleOrganizationChart"/>
    <dgm:cxn modelId="{496FB069-B351-4831-96B9-828598272819}" type="presOf" srcId="{5F90392D-98B4-4767-9D90-149E5EAA33DD}" destId="{ABE201B5-C52D-4181-B8FE-78A7E2636D83}" srcOrd="1" destOrd="0" presId="urn:microsoft.com/office/officeart/2008/layout/HalfCircleOrganizationChart"/>
    <dgm:cxn modelId="{69FBA06B-B8FD-4A47-A9ED-40994109CC49}" type="presOf" srcId="{E08BFA1F-03AA-4A74-B2ED-F15ACDDDF158}" destId="{67CF1995-B749-42D4-860B-FEC842E6B87B}" srcOrd="0" destOrd="0" presId="urn:microsoft.com/office/officeart/2008/layout/HalfCircleOrganizationChart"/>
    <dgm:cxn modelId="{C7064E6E-6866-408A-A883-6BC354FBE935}" type="presOf" srcId="{8BCE0836-5640-422D-9771-DE9804D57D90}" destId="{2E7BD7C6-7540-4606-8A76-83D0EB175275}" srcOrd="1" destOrd="0" presId="urn:microsoft.com/office/officeart/2008/layout/HalfCircleOrganizationChart"/>
    <dgm:cxn modelId="{D92ECF50-1D87-40DA-AED8-BD7CCE10C05C}" type="presOf" srcId="{CB09F4B9-E624-4ADA-89E2-73A208BC163F}" destId="{42FFC3FA-8028-4D6C-B1C7-667F536A582B}" srcOrd="0" destOrd="0" presId="urn:microsoft.com/office/officeart/2008/layout/HalfCircleOrganizationChart"/>
    <dgm:cxn modelId="{7E96CD56-1550-4155-9D95-F64A20001571}" type="presOf" srcId="{2B2BDCEF-B128-46B8-B215-793970D1CD03}" destId="{F17583E5-8837-4D36-8BC7-8CC3D8F3DFEC}" srcOrd="1" destOrd="0" presId="urn:microsoft.com/office/officeart/2008/layout/HalfCircleOrganizationChart"/>
    <dgm:cxn modelId="{408C8477-56FF-4A79-BC39-B85173D4152A}" type="presOf" srcId="{056CC5E9-08A9-4ED4-AA96-6B602551B5FB}" destId="{FE0E6DF5-9F12-4E7E-AC43-749861049135}" srcOrd="0" destOrd="0" presId="urn:microsoft.com/office/officeart/2008/layout/HalfCircleOrganizationChart"/>
    <dgm:cxn modelId="{E74D9E78-23F2-4C28-ABD6-C8ADC0668B80}" type="presOf" srcId="{7D40B143-1673-426D-B1D6-0A0268E9B9F9}" destId="{798E0536-EEB4-404F-8966-34D49D3DD03F}" srcOrd="0" destOrd="0" presId="urn:microsoft.com/office/officeart/2008/layout/HalfCircleOrganizationChart"/>
    <dgm:cxn modelId="{6B0D0482-DF8A-4D7E-BC76-D0569BA6C21C}" srcId="{029B982C-DBDA-45D1-B08E-9746EA6973F0}" destId="{2B2BDCEF-B128-46B8-B215-793970D1CD03}" srcOrd="1" destOrd="0" parTransId="{2CC9C1BE-107F-4C64-942A-595B710968D2}" sibTransId="{98E9DB0C-0603-4B4E-A085-154C6DD952FE}"/>
    <dgm:cxn modelId="{DDF4A0A7-953E-4E64-99EA-2884CC8E78F1}" type="presOf" srcId="{44F11990-56A8-420C-926A-4C10DAAB0DD1}" destId="{A7DD0CFE-048E-4AEA-9FC5-6ECE57BE48B5}" srcOrd="0" destOrd="0" presId="urn:microsoft.com/office/officeart/2008/layout/HalfCircleOrganizationChart"/>
    <dgm:cxn modelId="{072604AB-47F4-4AEA-9F99-873B69E9F389}" type="presOf" srcId="{4D833FF6-BB94-4633-B590-E6E417A8C16C}" destId="{E1C450FD-292B-487C-989D-AA811A469012}" srcOrd="0" destOrd="0" presId="urn:microsoft.com/office/officeart/2008/layout/HalfCircleOrganizationChart"/>
    <dgm:cxn modelId="{8ECE97AE-FCED-400D-A786-9C1CECB00C38}" srcId="{83F9B17C-C5A9-4C3F-AFAE-3918A2FA0033}" destId="{029B982C-DBDA-45D1-B08E-9746EA6973F0}" srcOrd="0" destOrd="0" parTransId="{58D9AA64-D170-4208-B3F4-2C34D58CD367}" sibTransId="{6F5125D6-D7A8-467E-96BE-87E818A6A03C}"/>
    <dgm:cxn modelId="{63D237B0-6D38-4FAC-9163-6E80ECEF5AFE}" type="presOf" srcId="{8BCE0836-5640-422D-9771-DE9804D57D90}" destId="{1712E66F-DE82-4B67-8CB6-D1A5EE495C81}" srcOrd="0" destOrd="0" presId="urn:microsoft.com/office/officeart/2008/layout/HalfCircleOrganizationChart"/>
    <dgm:cxn modelId="{C48548B3-5A12-431A-BF2E-FCE7A5645A95}" type="presOf" srcId="{7D40B143-1673-426D-B1D6-0A0268E9B9F9}" destId="{C7424A93-89B4-427A-9620-FB74A2BA1C53}" srcOrd="1" destOrd="0" presId="urn:microsoft.com/office/officeart/2008/layout/HalfCircleOrganizationChart"/>
    <dgm:cxn modelId="{C114A8C6-ACFB-465D-94B6-48D38ED49445}" type="presOf" srcId="{2B2BDCEF-B128-46B8-B215-793970D1CD03}" destId="{F9E6E992-0F91-4B1B-A3FA-F59E5B51BDA3}" srcOrd="0" destOrd="0" presId="urn:microsoft.com/office/officeart/2008/layout/HalfCircleOrganizationChart"/>
    <dgm:cxn modelId="{F5DBDBDF-8078-4CD0-8311-81E9B984610F}" srcId="{44F11990-56A8-420C-926A-4C10DAAB0DD1}" destId="{5F90392D-98B4-4767-9D90-149E5EAA33DD}" srcOrd="1" destOrd="0" parTransId="{0819A84A-2645-4522-BD19-B253D9CE1D59}" sibTransId="{7FF11F4D-5078-454F-A573-9582B3DC8E7E}"/>
    <dgm:cxn modelId="{6F7358E6-AB4C-4B5D-BB97-09D7A4DDC92D}" type="presOf" srcId="{029B982C-DBDA-45D1-B08E-9746EA6973F0}" destId="{0F9A69FC-B0FD-4E12-B5CF-9240F2B16BB2}" srcOrd="0" destOrd="0" presId="urn:microsoft.com/office/officeart/2008/layout/HalfCircleOrganizationChart"/>
    <dgm:cxn modelId="{2F4ECCE7-2C37-4AB0-AD73-CCDF000F91CB}" type="presOf" srcId="{1FD29C92-2167-4647-8DA2-CB93A65356E4}" destId="{644FCF7F-775C-4B10-934E-D8647B57597E}" srcOrd="1" destOrd="0" presId="urn:microsoft.com/office/officeart/2008/layout/HalfCircleOrganizationChart"/>
    <dgm:cxn modelId="{7BAEA7EA-357D-40AB-AF55-E8755FDA69A9}" srcId="{029B982C-DBDA-45D1-B08E-9746EA6973F0}" destId="{1FD29C92-2167-4647-8DA2-CB93A65356E4}" srcOrd="0" destOrd="0" parTransId="{E08BFA1F-03AA-4A74-B2ED-F15ACDDDF158}" sibTransId="{B018F497-25AF-4A71-AF84-37841699848D}"/>
    <dgm:cxn modelId="{DA340AEC-31EF-44F6-8343-41A927D002E1}" type="presOf" srcId="{5F90392D-98B4-4767-9D90-149E5EAA33DD}" destId="{84D72B9A-B6B5-4D5B-B7EA-018554BE766A}" srcOrd="0" destOrd="0" presId="urn:microsoft.com/office/officeart/2008/layout/HalfCircleOrganizationChart"/>
    <dgm:cxn modelId="{0C2F73F8-501B-46F4-8CE6-706CAC45A579}" type="presOf" srcId="{1FD29C92-2167-4647-8DA2-CB93A65356E4}" destId="{68131266-9FDD-41EB-988C-851289FC44D4}" srcOrd="0" destOrd="0" presId="urn:microsoft.com/office/officeart/2008/layout/HalfCircleOrganizationChart"/>
    <dgm:cxn modelId="{C85493FF-1E91-4495-970B-4BC78DF57075}" srcId="{2B2BDCEF-B128-46B8-B215-793970D1CD03}" destId="{7D40B143-1673-426D-B1D6-0A0268E9B9F9}" srcOrd="0" destOrd="0" parTransId="{CB09F4B9-E624-4ADA-89E2-73A208BC163F}" sibTransId="{FF90A3C7-AB4B-4365-BC18-6F27CCF65970}"/>
    <dgm:cxn modelId="{F51CB143-22F9-4031-B125-2E974D684227}" type="presParOf" srcId="{169797E6-A747-47ED-905A-320035FE2F73}" destId="{DD1CCCED-4DA0-4FA0-8CE3-1C14D164620A}" srcOrd="0" destOrd="0" presId="urn:microsoft.com/office/officeart/2008/layout/HalfCircleOrganizationChart"/>
    <dgm:cxn modelId="{C968B3D6-547F-447F-AB00-516C5F0C5C32}" type="presParOf" srcId="{DD1CCCED-4DA0-4FA0-8CE3-1C14D164620A}" destId="{412370B8-43D7-48F5-A813-5F34552A56C6}" srcOrd="0" destOrd="0" presId="urn:microsoft.com/office/officeart/2008/layout/HalfCircleOrganizationChart"/>
    <dgm:cxn modelId="{177DE3A1-C38C-4BE2-8EDE-08A32DBAEDC2}" type="presParOf" srcId="{412370B8-43D7-48F5-A813-5F34552A56C6}" destId="{0F9A69FC-B0FD-4E12-B5CF-9240F2B16BB2}" srcOrd="0" destOrd="0" presId="urn:microsoft.com/office/officeart/2008/layout/HalfCircleOrganizationChart"/>
    <dgm:cxn modelId="{2D0054D2-10FF-47CC-9A20-E95E5AA6B5FA}" type="presParOf" srcId="{412370B8-43D7-48F5-A813-5F34552A56C6}" destId="{9A299232-FE77-418A-BA15-DEE1D099A079}" srcOrd="1" destOrd="0" presId="urn:microsoft.com/office/officeart/2008/layout/HalfCircleOrganizationChart"/>
    <dgm:cxn modelId="{FD90C81F-1A4C-4FBB-B762-81C5F5B093BC}" type="presParOf" srcId="{412370B8-43D7-48F5-A813-5F34552A56C6}" destId="{41297FCC-F38A-4E03-886B-B53CC7A214C9}" srcOrd="2" destOrd="0" presId="urn:microsoft.com/office/officeart/2008/layout/HalfCircleOrganizationChart"/>
    <dgm:cxn modelId="{0D462911-B78C-4F18-B494-4412880E2110}" type="presParOf" srcId="{412370B8-43D7-48F5-A813-5F34552A56C6}" destId="{7CB0C548-BDB7-4989-BCCA-3365932B1E39}" srcOrd="3" destOrd="0" presId="urn:microsoft.com/office/officeart/2008/layout/HalfCircleOrganizationChart"/>
    <dgm:cxn modelId="{22A13489-0480-47BF-AB3D-7B9D9900E397}" type="presParOf" srcId="{DD1CCCED-4DA0-4FA0-8CE3-1C14D164620A}" destId="{13F3710B-EEFE-43B2-994A-0DFE1921F3C7}" srcOrd="1" destOrd="0" presId="urn:microsoft.com/office/officeart/2008/layout/HalfCircleOrganizationChart"/>
    <dgm:cxn modelId="{519BF5CE-2485-4E35-A03B-10C4E77E9E92}" type="presParOf" srcId="{13F3710B-EEFE-43B2-994A-0DFE1921F3C7}" destId="{67CF1995-B749-42D4-860B-FEC842E6B87B}" srcOrd="0" destOrd="0" presId="urn:microsoft.com/office/officeart/2008/layout/HalfCircleOrganizationChart"/>
    <dgm:cxn modelId="{EE30EC85-DD0E-4E34-B52B-E1ECB2238679}" type="presParOf" srcId="{13F3710B-EEFE-43B2-994A-0DFE1921F3C7}" destId="{A8C19CF4-63EB-45BA-9DAA-F340BB2EB0B7}" srcOrd="1" destOrd="0" presId="urn:microsoft.com/office/officeart/2008/layout/HalfCircleOrganizationChart"/>
    <dgm:cxn modelId="{C74D2D82-E4ED-45C3-9FA3-D59685E67702}" type="presParOf" srcId="{A8C19CF4-63EB-45BA-9DAA-F340BB2EB0B7}" destId="{FC373C9D-BB22-4C5F-9D04-20F8115F4DE2}" srcOrd="0" destOrd="0" presId="urn:microsoft.com/office/officeart/2008/layout/HalfCircleOrganizationChart"/>
    <dgm:cxn modelId="{F2A865F7-F876-49DB-A030-32E6F8C16430}" type="presParOf" srcId="{FC373C9D-BB22-4C5F-9D04-20F8115F4DE2}" destId="{68131266-9FDD-41EB-988C-851289FC44D4}" srcOrd="0" destOrd="0" presId="urn:microsoft.com/office/officeart/2008/layout/HalfCircleOrganizationChart"/>
    <dgm:cxn modelId="{AA31B661-C00C-4025-907A-4D09A58CC4A2}" type="presParOf" srcId="{FC373C9D-BB22-4C5F-9D04-20F8115F4DE2}" destId="{F8BBC8F5-B0A7-42C7-B747-C866D0454B9E}" srcOrd="1" destOrd="0" presId="urn:microsoft.com/office/officeart/2008/layout/HalfCircleOrganizationChart"/>
    <dgm:cxn modelId="{9EC4D702-F802-458D-A11C-85B5DC728558}" type="presParOf" srcId="{FC373C9D-BB22-4C5F-9D04-20F8115F4DE2}" destId="{8B17693E-A4B0-47E7-BF19-9A7EFC7472DB}" srcOrd="2" destOrd="0" presId="urn:microsoft.com/office/officeart/2008/layout/HalfCircleOrganizationChart"/>
    <dgm:cxn modelId="{014468B8-9547-469E-ACA4-B1225D33E40F}" type="presParOf" srcId="{FC373C9D-BB22-4C5F-9D04-20F8115F4DE2}" destId="{644FCF7F-775C-4B10-934E-D8647B57597E}" srcOrd="3" destOrd="0" presId="urn:microsoft.com/office/officeart/2008/layout/HalfCircleOrganizationChart"/>
    <dgm:cxn modelId="{51864E86-7594-4644-8083-522C03EC6971}" type="presParOf" srcId="{A8C19CF4-63EB-45BA-9DAA-F340BB2EB0B7}" destId="{E1BCE288-6FE6-4C61-BB75-73AC534F8B1F}" srcOrd="1" destOrd="0" presId="urn:microsoft.com/office/officeart/2008/layout/HalfCircleOrganizationChart"/>
    <dgm:cxn modelId="{20C171A7-2515-4346-AC42-F5C96156F8E3}" type="presParOf" srcId="{E1BCE288-6FE6-4C61-BB75-73AC534F8B1F}" destId="{F50DD23D-7A39-4325-AE62-5B90C7D56AE0}" srcOrd="0" destOrd="0" presId="urn:microsoft.com/office/officeart/2008/layout/HalfCircleOrganizationChart"/>
    <dgm:cxn modelId="{4489FE41-58FC-4DB6-A4EE-EB3358CF4EE4}" type="presParOf" srcId="{E1BCE288-6FE6-4C61-BB75-73AC534F8B1F}" destId="{DE67082F-EB64-4093-907B-3E7FC5055D14}" srcOrd="1" destOrd="0" presId="urn:microsoft.com/office/officeart/2008/layout/HalfCircleOrganizationChart"/>
    <dgm:cxn modelId="{9E845D00-B461-4E5F-B81D-68B49E575510}" type="presParOf" srcId="{DE67082F-EB64-4093-907B-3E7FC5055D14}" destId="{D7578576-A44C-4332-BB07-C101A5AA0E6D}" srcOrd="0" destOrd="0" presId="urn:microsoft.com/office/officeart/2008/layout/HalfCircleOrganizationChart"/>
    <dgm:cxn modelId="{A0DBC793-73B3-43A9-B874-1F2F9F090834}" type="presParOf" srcId="{D7578576-A44C-4332-BB07-C101A5AA0E6D}" destId="{1712E66F-DE82-4B67-8CB6-D1A5EE495C81}" srcOrd="0" destOrd="0" presId="urn:microsoft.com/office/officeart/2008/layout/HalfCircleOrganizationChart"/>
    <dgm:cxn modelId="{E9552FFE-55FB-4670-B5BA-D9B09D2FE133}" type="presParOf" srcId="{D7578576-A44C-4332-BB07-C101A5AA0E6D}" destId="{63FAC179-5948-4005-8B68-7F5B7AACECE5}" srcOrd="1" destOrd="0" presId="urn:microsoft.com/office/officeart/2008/layout/HalfCircleOrganizationChart"/>
    <dgm:cxn modelId="{D10E6927-471A-4155-A04B-36082A5EC3FB}" type="presParOf" srcId="{D7578576-A44C-4332-BB07-C101A5AA0E6D}" destId="{C99FEE81-7C50-42B6-992C-DE5C424FE8D8}" srcOrd="2" destOrd="0" presId="urn:microsoft.com/office/officeart/2008/layout/HalfCircleOrganizationChart"/>
    <dgm:cxn modelId="{E3A4085B-95BF-4A2E-BB60-848C52D24521}" type="presParOf" srcId="{D7578576-A44C-4332-BB07-C101A5AA0E6D}" destId="{2E7BD7C6-7540-4606-8A76-83D0EB175275}" srcOrd="3" destOrd="0" presId="urn:microsoft.com/office/officeart/2008/layout/HalfCircleOrganizationChart"/>
    <dgm:cxn modelId="{F4098EF7-335E-48FA-9564-C2308D2CE9A1}" type="presParOf" srcId="{DE67082F-EB64-4093-907B-3E7FC5055D14}" destId="{E98ADE6D-8C20-4665-832E-95D86649A041}" srcOrd="1" destOrd="0" presId="urn:microsoft.com/office/officeart/2008/layout/HalfCircleOrganizationChart"/>
    <dgm:cxn modelId="{F3E9269B-6CA2-4D22-92C2-C522611A1192}" type="presParOf" srcId="{DE67082F-EB64-4093-907B-3E7FC5055D14}" destId="{9462B451-837C-426F-8479-E4650EDDA159}" srcOrd="2" destOrd="0" presId="urn:microsoft.com/office/officeart/2008/layout/HalfCircleOrganizationChart"/>
    <dgm:cxn modelId="{CB75F5CD-D244-49A9-BC15-6A74FA90C02C}" type="presParOf" srcId="{A8C19CF4-63EB-45BA-9DAA-F340BB2EB0B7}" destId="{5539DFD5-713F-49EA-BA69-F0CCA024D544}" srcOrd="2" destOrd="0" presId="urn:microsoft.com/office/officeart/2008/layout/HalfCircleOrganizationChart"/>
    <dgm:cxn modelId="{78939F63-7F3C-412E-90F7-BB8FA27DF92C}" type="presParOf" srcId="{13F3710B-EEFE-43B2-994A-0DFE1921F3C7}" destId="{26E6684E-2441-407D-ABE9-FF371D95D08D}" srcOrd="2" destOrd="0" presId="urn:microsoft.com/office/officeart/2008/layout/HalfCircleOrganizationChart"/>
    <dgm:cxn modelId="{E8D12F47-5F3A-44B2-9F72-804C7BA54313}" type="presParOf" srcId="{13F3710B-EEFE-43B2-994A-0DFE1921F3C7}" destId="{EBC029C1-0FEB-4CA8-A460-F8528A94A343}" srcOrd="3" destOrd="0" presId="urn:microsoft.com/office/officeart/2008/layout/HalfCircleOrganizationChart"/>
    <dgm:cxn modelId="{5858EEB9-0E8C-4109-B77B-2F54B5B28F1A}" type="presParOf" srcId="{EBC029C1-0FEB-4CA8-A460-F8528A94A343}" destId="{A5993138-8091-4F77-BB2E-42714F909AC2}" srcOrd="0" destOrd="0" presId="urn:microsoft.com/office/officeart/2008/layout/HalfCircleOrganizationChart"/>
    <dgm:cxn modelId="{C2137BFB-CDEE-4998-8374-8FD8566AB529}" type="presParOf" srcId="{A5993138-8091-4F77-BB2E-42714F909AC2}" destId="{F9E6E992-0F91-4B1B-A3FA-F59E5B51BDA3}" srcOrd="0" destOrd="0" presId="urn:microsoft.com/office/officeart/2008/layout/HalfCircleOrganizationChart"/>
    <dgm:cxn modelId="{7CA1846A-539D-42A2-B7CA-FD92C809BFAA}" type="presParOf" srcId="{A5993138-8091-4F77-BB2E-42714F909AC2}" destId="{D05EDAF1-F3DA-4498-B637-CFF9C364F752}" srcOrd="1" destOrd="0" presId="urn:microsoft.com/office/officeart/2008/layout/HalfCircleOrganizationChart"/>
    <dgm:cxn modelId="{3F2794E2-3404-4616-99B2-F73F2E76F062}" type="presParOf" srcId="{A5993138-8091-4F77-BB2E-42714F909AC2}" destId="{320C38D9-2AFE-44B7-8D4F-444C72D0D83B}" srcOrd="2" destOrd="0" presId="urn:microsoft.com/office/officeart/2008/layout/HalfCircleOrganizationChart"/>
    <dgm:cxn modelId="{8B018733-0FBC-46AF-B3EB-C85103510ACA}" type="presParOf" srcId="{A5993138-8091-4F77-BB2E-42714F909AC2}" destId="{F17583E5-8837-4D36-8BC7-8CC3D8F3DFEC}" srcOrd="3" destOrd="0" presId="urn:microsoft.com/office/officeart/2008/layout/HalfCircleOrganizationChart"/>
    <dgm:cxn modelId="{71594AE7-C727-4F4D-AC9C-0AABBDC62F16}" type="presParOf" srcId="{EBC029C1-0FEB-4CA8-A460-F8528A94A343}" destId="{81591F62-0F56-4AE4-95C6-D672F170FA0F}" srcOrd="1" destOrd="0" presId="urn:microsoft.com/office/officeart/2008/layout/HalfCircleOrganizationChart"/>
    <dgm:cxn modelId="{880E0221-7569-4560-BC42-22B97DEC852F}" type="presParOf" srcId="{81591F62-0F56-4AE4-95C6-D672F170FA0F}" destId="{42FFC3FA-8028-4D6C-B1C7-667F536A582B}" srcOrd="0" destOrd="0" presId="urn:microsoft.com/office/officeart/2008/layout/HalfCircleOrganizationChart"/>
    <dgm:cxn modelId="{B922144C-15A5-4CA5-B362-6F8CA2C95416}" type="presParOf" srcId="{81591F62-0F56-4AE4-95C6-D672F170FA0F}" destId="{767E1FEE-59D0-4806-A8C2-98210B1E5804}" srcOrd="1" destOrd="0" presId="urn:microsoft.com/office/officeart/2008/layout/HalfCircleOrganizationChart"/>
    <dgm:cxn modelId="{91BF9F36-825B-4DB6-904A-6755457A8097}" type="presParOf" srcId="{767E1FEE-59D0-4806-A8C2-98210B1E5804}" destId="{D9F250A8-AD69-4DE3-B790-0352E0CDCFB0}" srcOrd="0" destOrd="0" presId="urn:microsoft.com/office/officeart/2008/layout/HalfCircleOrganizationChart"/>
    <dgm:cxn modelId="{6078D31A-F6A0-464C-9069-D85816E95F5B}" type="presParOf" srcId="{D9F250A8-AD69-4DE3-B790-0352E0CDCFB0}" destId="{798E0536-EEB4-404F-8966-34D49D3DD03F}" srcOrd="0" destOrd="0" presId="urn:microsoft.com/office/officeart/2008/layout/HalfCircleOrganizationChart"/>
    <dgm:cxn modelId="{ACE85EC3-2BF1-4783-91B4-5B8E0B5C2A10}" type="presParOf" srcId="{D9F250A8-AD69-4DE3-B790-0352E0CDCFB0}" destId="{4D3EB8C9-C91F-4EEC-8D0F-A77BCE71614D}" srcOrd="1" destOrd="0" presId="urn:microsoft.com/office/officeart/2008/layout/HalfCircleOrganizationChart"/>
    <dgm:cxn modelId="{96F2CAF3-D2EA-4F97-915A-7ED00A5E4A8C}" type="presParOf" srcId="{D9F250A8-AD69-4DE3-B790-0352E0CDCFB0}" destId="{110C752A-937C-4633-8956-306E8F45D9D9}" srcOrd="2" destOrd="0" presId="urn:microsoft.com/office/officeart/2008/layout/HalfCircleOrganizationChart"/>
    <dgm:cxn modelId="{F82BAE72-C6EF-4EA1-9E14-34C02C020909}" type="presParOf" srcId="{D9F250A8-AD69-4DE3-B790-0352E0CDCFB0}" destId="{C7424A93-89B4-427A-9620-FB74A2BA1C53}" srcOrd="3" destOrd="0" presId="urn:microsoft.com/office/officeart/2008/layout/HalfCircleOrganizationChart"/>
    <dgm:cxn modelId="{751A753C-0351-4301-9A4F-911C242D0BEE}" type="presParOf" srcId="{767E1FEE-59D0-4806-A8C2-98210B1E5804}" destId="{5CB96E24-5CBD-487A-90A5-A4AC942BE8F3}" srcOrd="1" destOrd="0" presId="urn:microsoft.com/office/officeart/2008/layout/HalfCircleOrganizationChart"/>
    <dgm:cxn modelId="{6D6ADBB5-E9E2-4A1C-9E0D-BEF8CC425D0C}" type="presParOf" srcId="{767E1FEE-59D0-4806-A8C2-98210B1E5804}" destId="{7A8619D2-F2E3-46E4-B27F-840364884403}" srcOrd="2" destOrd="0" presId="urn:microsoft.com/office/officeart/2008/layout/HalfCircleOrganizationChart"/>
    <dgm:cxn modelId="{5CC9C8AD-DB73-4C48-A137-2C78BDDE8A73}" type="presParOf" srcId="{81591F62-0F56-4AE4-95C6-D672F170FA0F}" destId="{F949FF21-1A9A-45B9-B6F4-50763EB53886}" srcOrd="2" destOrd="0" presId="urn:microsoft.com/office/officeart/2008/layout/HalfCircleOrganizationChart"/>
    <dgm:cxn modelId="{48B56188-96CC-4792-8365-1B7DDA5D9618}" type="presParOf" srcId="{81591F62-0F56-4AE4-95C6-D672F170FA0F}" destId="{87429402-B496-429B-94F1-014A664BE579}" srcOrd="3" destOrd="0" presId="urn:microsoft.com/office/officeart/2008/layout/HalfCircleOrganizationChart"/>
    <dgm:cxn modelId="{E1BAEF1B-3A6A-4F7B-86C0-6AF3D6904AD2}" type="presParOf" srcId="{87429402-B496-429B-94F1-014A664BE579}" destId="{2998B3E3-BD1E-466C-917C-DA40FC7A09DB}" srcOrd="0" destOrd="0" presId="urn:microsoft.com/office/officeart/2008/layout/HalfCircleOrganizationChart"/>
    <dgm:cxn modelId="{AC376649-E320-4DA3-B54C-96C8B5D2FF40}" type="presParOf" srcId="{2998B3E3-BD1E-466C-917C-DA40FC7A09DB}" destId="{A7DD0CFE-048E-4AEA-9FC5-6ECE57BE48B5}" srcOrd="0" destOrd="0" presId="urn:microsoft.com/office/officeart/2008/layout/HalfCircleOrganizationChart"/>
    <dgm:cxn modelId="{420569DD-4DB1-4268-B1D9-E950E3D7666E}" type="presParOf" srcId="{2998B3E3-BD1E-466C-917C-DA40FC7A09DB}" destId="{B8906C1B-810F-4F0E-A4E7-3A06BBC7A7CA}" srcOrd="1" destOrd="0" presId="urn:microsoft.com/office/officeart/2008/layout/HalfCircleOrganizationChart"/>
    <dgm:cxn modelId="{6F2267A5-46C3-4E6F-A11E-4C8B5710C102}" type="presParOf" srcId="{2998B3E3-BD1E-466C-917C-DA40FC7A09DB}" destId="{F48A4E24-E2EE-4CDB-8C6F-B087CF8AFDD4}" srcOrd="2" destOrd="0" presId="urn:microsoft.com/office/officeart/2008/layout/HalfCircleOrganizationChart"/>
    <dgm:cxn modelId="{F0F0F8AB-DB75-45D6-AC0F-7F0E2938A1D1}" type="presParOf" srcId="{2998B3E3-BD1E-466C-917C-DA40FC7A09DB}" destId="{0D583F1B-0A1E-4A68-8FF8-F5C831CFE99F}" srcOrd="3" destOrd="0" presId="urn:microsoft.com/office/officeart/2008/layout/HalfCircleOrganizationChart"/>
    <dgm:cxn modelId="{B5B4D1BB-7CE4-47D4-B17D-D84459C1A9F7}" type="presParOf" srcId="{87429402-B496-429B-94F1-014A664BE579}" destId="{D92AB78E-70C3-477F-9CFA-C3D07B21A883}" srcOrd="1" destOrd="0" presId="urn:microsoft.com/office/officeart/2008/layout/HalfCircleOrganizationChart"/>
    <dgm:cxn modelId="{522644B7-4577-48D7-ABFA-DCB7E4B76D27}" type="presParOf" srcId="{D92AB78E-70C3-477F-9CFA-C3D07B21A883}" destId="{FE0E6DF5-9F12-4E7E-AC43-749861049135}" srcOrd="0" destOrd="0" presId="urn:microsoft.com/office/officeart/2008/layout/HalfCircleOrganizationChart"/>
    <dgm:cxn modelId="{15325C6A-542E-4761-BBCC-AB86B1AA5B07}" type="presParOf" srcId="{D92AB78E-70C3-477F-9CFA-C3D07B21A883}" destId="{D37C80ED-FB90-402E-9861-11899DCFE5C8}" srcOrd="1" destOrd="0" presId="urn:microsoft.com/office/officeart/2008/layout/HalfCircleOrganizationChart"/>
    <dgm:cxn modelId="{181E204F-94E0-4DBA-B204-D9C0809C7253}" type="presParOf" srcId="{D37C80ED-FB90-402E-9861-11899DCFE5C8}" destId="{6DCF3EDC-AB92-4A4A-8AF0-74CB45B89D0D}" srcOrd="0" destOrd="0" presId="urn:microsoft.com/office/officeart/2008/layout/HalfCircleOrganizationChart"/>
    <dgm:cxn modelId="{39340709-E66E-426E-8A52-08B9384B05EF}" type="presParOf" srcId="{6DCF3EDC-AB92-4A4A-8AF0-74CB45B89D0D}" destId="{E1C450FD-292B-487C-989D-AA811A469012}" srcOrd="0" destOrd="0" presId="urn:microsoft.com/office/officeart/2008/layout/HalfCircleOrganizationChart"/>
    <dgm:cxn modelId="{A63E188D-077C-436A-84C2-FECA4830C570}" type="presParOf" srcId="{6DCF3EDC-AB92-4A4A-8AF0-74CB45B89D0D}" destId="{6199B3BD-AD7C-4017-80EB-FE59983BBEB1}" srcOrd="1" destOrd="0" presId="urn:microsoft.com/office/officeart/2008/layout/HalfCircleOrganizationChart"/>
    <dgm:cxn modelId="{0197E9CF-A81C-4B28-92AE-2A414448D9B5}" type="presParOf" srcId="{6DCF3EDC-AB92-4A4A-8AF0-74CB45B89D0D}" destId="{4B6949A8-B446-4913-8A3C-B336B7818302}" srcOrd="2" destOrd="0" presId="urn:microsoft.com/office/officeart/2008/layout/HalfCircleOrganizationChart"/>
    <dgm:cxn modelId="{73C93EF9-1BBA-44C2-BCB2-8F533DD4F43D}" type="presParOf" srcId="{6DCF3EDC-AB92-4A4A-8AF0-74CB45B89D0D}" destId="{F8D20301-2E5D-4EE7-B242-652640892E85}" srcOrd="3" destOrd="0" presId="urn:microsoft.com/office/officeart/2008/layout/HalfCircleOrganizationChart"/>
    <dgm:cxn modelId="{DE67B131-6F33-4A08-BFE1-2987F13CE904}" type="presParOf" srcId="{D37C80ED-FB90-402E-9861-11899DCFE5C8}" destId="{C2BD73F5-CF5E-4E7D-9F36-9EDF66219446}" srcOrd="1" destOrd="0" presId="urn:microsoft.com/office/officeart/2008/layout/HalfCircleOrganizationChart"/>
    <dgm:cxn modelId="{BAC302A1-68EC-4153-8D58-FC1D1590F7AC}" type="presParOf" srcId="{D37C80ED-FB90-402E-9861-11899DCFE5C8}" destId="{DE0C3923-62B9-4CE1-9E82-B0E9BEF68081}" srcOrd="2" destOrd="0" presId="urn:microsoft.com/office/officeart/2008/layout/HalfCircleOrganizationChart"/>
    <dgm:cxn modelId="{71E76DCC-D1E3-4837-8E5B-7456EC447404}" type="presParOf" srcId="{D92AB78E-70C3-477F-9CFA-C3D07B21A883}" destId="{257E2AE3-D967-4DFD-8C01-D65C19896339}" srcOrd="2" destOrd="0" presId="urn:microsoft.com/office/officeart/2008/layout/HalfCircleOrganizationChart"/>
    <dgm:cxn modelId="{5EE3A313-D3AE-41EE-8951-536AB46D4194}" type="presParOf" srcId="{D92AB78E-70C3-477F-9CFA-C3D07B21A883}" destId="{D141C6BB-959D-4656-88AD-49F83A31C31B}" srcOrd="3" destOrd="0" presId="urn:microsoft.com/office/officeart/2008/layout/HalfCircleOrganizationChart"/>
    <dgm:cxn modelId="{A15637CB-EC6D-4DDE-A129-B5730D885BD4}" type="presParOf" srcId="{D141C6BB-959D-4656-88AD-49F83A31C31B}" destId="{1F3FD382-29BD-4367-AF17-1EF8D7B6D612}" srcOrd="0" destOrd="0" presId="urn:microsoft.com/office/officeart/2008/layout/HalfCircleOrganizationChart"/>
    <dgm:cxn modelId="{BC4496BC-5495-46B4-8A19-89F99E29144F}" type="presParOf" srcId="{1F3FD382-29BD-4367-AF17-1EF8D7B6D612}" destId="{84D72B9A-B6B5-4D5B-B7EA-018554BE766A}" srcOrd="0" destOrd="0" presId="urn:microsoft.com/office/officeart/2008/layout/HalfCircleOrganizationChart"/>
    <dgm:cxn modelId="{DC610680-3B6A-4032-B252-9EDFAD10D309}" type="presParOf" srcId="{1F3FD382-29BD-4367-AF17-1EF8D7B6D612}" destId="{1BDF19C9-135B-46A3-AC1E-B472F4FA55CA}" srcOrd="1" destOrd="0" presId="urn:microsoft.com/office/officeart/2008/layout/HalfCircleOrganizationChart"/>
    <dgm:cxn modelId="{8C76A2E9-811D-4C2E-B89C-BD04D7053E6B}" type="presParOf" srcId="{1F3FD382-29BD-4367-AF17-1EF8D7B6D612}" destId="{2281B935-09F7-4320-BC44-851C183C1FAA}" srcOrd="2" destOrd="0" presId="urn:microsoft.com/office/officeart/2008/layout/HalfCircleOrganizationChart"/>
    <dgm:cxn modelId="{EC948FD0-9898-42EF-AD40-BE58DA2F5530}" type="presParOf" srcId="{1F3FD382-29BD-4367-AF17-1EF8D7B6D612}" destId="{ABE201B5-C52D-4181-B8FE-78A7E2636D83}" srcOrd="3" destOrd="0" presId="urn:microsoft.com/office/officeart/2008/layout/HalfCircleOrganizationChart"/>
    <dgm:cxn modelId="{442C04D2-917A-48E1-91C8-BC363651C9E9}" type="presParOf" srcId="{D141C6BB-959D-4656-88AD-49F83A31C31B}" destId="{72EDF830-C86B-4EA1-8DF1-236C25B5CC28}" srcOrd="1" destOrd="0" presId="urn:microsoft.com/office/officeart/2008/layout/HalfCircleOrganizationChart"/>
    <dgm:cxn modelId="{89F953CE-E467-4278-9563-A05E0EDC8911}" type="presParOf" srcId="{D141C6BB-959D-4656-88AD-49F83A31C31B}" destId="{780E353D-0EE2-43D1-A285-DF5FD3B38845}" srcOrd="2" destOrd="0" presId="urn:microsoft.com/office/officeart/2008/layout/HalfCircleOrganizationChart"/>
    <dgm:cxn modelId="{9D0F13BB-F1D8-41AB-A428-44562C5D7711}" type="presParOf" srcId="{87429402-B496-429B-94F1-014A664BE579}" destId="{43F79173-3399-4A02-8513-8DE0B857D17F}" srcOrd="2" destOrd="0" presId="urn:microsoft.com/office/officeart/2008/layout/HalfCircleOrganizationChart"/>
    <dgm:cxn modelId="{6EA3F26D-F860-4AD9-A0CF-DCAF17D50691}" type="presParOf" srcId="{EBC029C1-0FEB-4CA8-A460-F8528A94A343}" destId="{8E19A1AB-C048-420B-A283-22CFC01B6D08}" srcOrd="2" destOrd="0" presId="urn:microsoft.com/office/officeart/2008/layout/HalfCircleOrganizationChart"/>
    <dgm:cxn modelId="{FB343080-0182-498E-9C14-CF365EF30C10}" type="presParOf" srcId="{DD1CCCED-4DA0-4FA0-8CE3-1C14D164620A}" destId="{35C771D0-3110-4A9F-A008-01AD461C02D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2AE3-D967-4DFD-8C01-D65C19896339}">
      <dsp:nvSpPr>
        <dsp:cNvPr id="0" name=""/>
        <dsp:cNvSpPr/>
      </dsp:nvSpPr>
      <dsp:spPr>
        <a:xfrm>
          <a:off x="5668573" y="2512068"/>
          <a:ext cx="878986" cy="2104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900"/>
              </a:lnTo>
              <a:lnTo>
                <a:pt x="878986" y="2104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E6DF5-9F12-4E7E-AC43-749861049135}">
      <dsp:nvSpPr>
        <dsp:cNvPr id="0" name=""/>
        <dsp:cNvSpPr/>
      </dsp:nvSpPr>
      <dsp:spPr>
        <a:xfrm>
          <a:off x="5668573" y="2512068"/>
          <a:ext cx="666930" cy="630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643"/>
              </a:lnTo>
              <a:lnTo>
                <a:pt x="666930" y="6306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9FF21-1A9A-45B9-B6F4-50763EB53886}">
      <dsp:nvSpPr>
        <dsp:cNvPr id="0" name=""/>
        <dsp:cNvSpPr/>
      </dsp:nvSpPr>
      <dsp:spPr>
        <a:xfrm>
          <a:off x="4894220" y="1603324"/>
          <a:ext cx="774352" cy="26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1"/>
              </a:lnTo>
              <a:lnTo>
                <a:pt x="774352" y="134391"/>
              </a:lnTo>
              <a:lnTo>
                <a:pt x="774352" y="268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FC3FA-8028-4D6C-B1C7-667F536A582B}">
      <dsp:nvSpPr>
        <dsp:cNvPr id="0" name=""/>
        <dsp:cNvSpPr/>
      </dsp:nvSpPr>
      <dsp:spPr>
        <a:xfrm>
          <a:off x="3859314" y="1603324"/>
          <a:ext cx="1034906" cy="268783"/>
        </a:xfrm>
        <a:custGeom>
          <a:avLst/>
          <a:gdLst/>
          <a:ahLst/>
          <a:cxnLst/>
          <a:rect l="0" t="0" r="0" b="0"/>
          <a:pathLst>
            <a:path>
              <a:moveTo>
                <a:pt x="1034906" y="0"/>
              </a:moveTo>
              <a:lnTo>
                <a:pt x="1034906" y="134391"/>
              </a:lnTo>
              <a:lnTo>
                <a:pt x="0" y="134391"/>
              </a:lnTo>
              <a:lnTo>
                <a:pt x="0" y="268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6684E-2441-407D-ABE9-FF371D95D08D}">
      <dsp:nvSpPr>
        <dsp:cNvPr id="0" name=""/>
        <dsp:cNvSpPr/>
      </dsp:nvSpPr>
      <dsp:spPr>
        <a:xfrm>
          <a:off x="2874404" y="643024"/>
          <a:ext cx="2019815" cy="26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1"/>
              </a:lnTo>
              <a:lnTo>
                <a:pt x="2019815" y="134391"/>
              </a:lnTo>
              <a:lnTo>
                <a:pt x="2019815" y="2687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DD23D-7A39-4325-AE62-5B90C7D56AE0}">
      <dsp:nvSpPr>
        <dsp:cNvPr id="0" name=""/>
        <dsp:cNvSpPr/>
      </dsp:nvSpPr>
      <dsp:spPr>
        <a:xfrm>
          <a:off x="865257" y="1551768"/>
          <a:ext cx="778918" cy="38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976"/>
              </a:lnTo>
              <a:lnTo>
                <a:pt x="778918" y="383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F1995-B749-42D4-860B-FEC842E6B87B}">
      <dsp:nvSpPr>
        <dsp:cNvPr id="0" name=""/>
        <dsp:cNvSpPr/>
      </dsp:nvSpPr>
      <dsp:spPr>
        <a:xfrm>
          <a:off x="865257" y="643024"/>
          <a:ext cx="2009147" cy="268783"/>
        </a:xfrm>
        <a:custGeom>
          <a:avLst/>
          <a:gdLst/>
          <a:ahLst/>
          <a:cxnLst/>
          <a:rect l="0" t="0" r="0" b="0"/>
          <a:pathLst>
            <a:path>
              <a:moveTo>
                <a:pt x="2009147" y="0"/>
              </a:moveTo>
              <a:lnTo>
                <a:pt x="2009147" y="134391"/>
              </a:lnTo>
              <a:lnTo>
                <a:pt x="0" y="134391"/>
              </a:lnTo>
              <a:lnTo>
                <a:pt x="0" y="2687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99232-FE77-418A-BA15-DEE1D099A079}">
      <dsp:nvSpPr>
        <dsp:cNvPr id="0" name=""/>
        <dsp:cNvSpPr/>
      </dsp:nvSpPr>
      <dsp:spPr>
        <a:xfrm>
          <a:off x="2554424" y="3063"/>
          <a:ext cx="639960" cy="63996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97FCC-F38A-4E03-886B-B53CC7A214C9}">
      <dsp:nvSpPr>
        <dsp:cNvPr id="0" name=""/>
        <dsp:cNvSpPr/>
      </dsp:nvSpPr>
      <dsp:spPr>
        <a:xfrm>
          <a:off x="2554424" y="3063"/>
          <a:ext cx="639960" cy="63996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A69FC-B0FD-4E12-B5CF-9240F2B16BB2}">
      <dsp:nvSpPr>
        <dsp:cNvPr id="0" name=""/>
        <dsp:cNvSpPr/>
      </dsp:nvSpPr>
      <dsp:spPr>
        <a:xfrm>
          <a:off x="2234443" y="118256"/>
          <a:ext cx="1279921" cy="409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Control unit</a:t>
          </a:r>
        </a:p>
      </dsp:txBody>
      <dsp:txXfrm>
        <a:off x="2234443" y="118256"/>
        <a:ext cx="1279921" cy="409575"/>
      </dsp:txXfrm>
    </dsp:sp>
    <dsp:sp modelId="{F8BBC8F5-B0A7-42C7-B747-C866D0454B9E}">
      <dsp:nvSpPr>
        <dsp:cNvPr id="0" name=""/>
        <dsp:cNvSpPr/>
      </dsp:nvSpPr>
      <dsp:spPr>
        <a:xfrm>
          <a:off x="545276" y="911808"/>
          <a:ext cx="639960" cy="63996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7693E-A4B0-47E7-BF19-9A7EFC7472DB}">
      <dsp:nvSpPr>
        <dsp:cNvPr id="0" name=""/>
        <dsp:cNvSpPr/>
      </dsp:nvSpPr>
      <dsp:spPr>
        <a:xfrm>
          <a:off x="545276" y="911808"/>
          <a:ext cx="639960" cy="63996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31266-9FDD-41EB-988C-851289FC44D4}">
      <dsp:nvSpPr>
        <dsp:cNvPr id="0" name=""/>
        <dsp:cNvSpPr/>
      </dsp:nvSpPr>
      <dsp:spPr>
        <a:xfrm>
          <a:off x="225296" y="1027000"/>
          <a:ext cx="1279921" cy="409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Hardwired control</a:t>
          </a:r>
        </a:p>
      </dsp:txBody>
      <dsp:txXfrm>
        <a:off x="225296" y="1027000"/>
        <a:ext cx="1279921" cy="409575"/>
      </dsp:txXfrm>
    </dsp:sp>
    <dsp:sp modelId="{63FAC179-5948-4005-8B68-7F5B7AACECE5}">
      <dsp:nvSpPr>
        <dsp:cNvPr id="0" name=""/>
        <dsp:cNvSpPr/>
      </dsp:nvSpPr>
      <dsp:spPr>
        <a:xfrm>
          <a:off x="1530576" y="1820552"/>
          <a:ext cx="946662" cy="63996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FEE81-7C50-42B6-992C-DE5C424FE8D8}">
      <dsp:nvSpPr>
        <dsp:cNvPr id="0" name=""/>
        <dsp:cNvSpPr/>
      </dsp:nvSpPr>
      <dsp:spPr>
        <a:xfrm>
          <a:off x="1530576" y="1820552"/>
          <a:ext cx="946662" cy="63996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E66F-DE82-4B67-8CB6-D1A5EE495C81}">
      <dsp:nvSpPr>
        <dsp:cNvPr id="0" name=""/>
        <dsp:cNvSpPr/>
      </dsp:nvSpPr>
      <dsp:spPr>
        <a:xfrm>
          <a:off x="1057245" y="1935745"/>
          <a:ext cx="1893324" cy="409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Implements the control logic using gates, flip-flops, decoders and other digital circuits</a:t>
          </a:r>
        </a:p>
      </dsp:txBody>
      <dsp:txXfrm>
        <a:off x="1057245" y="1935745"/>
        <a:ext cx="1893324" cy="409575"/>
      </dsp:txXfrm>
    </dsp:sp>
    <dsp:sp modelId="{D05EDAF1-F3DA-4498-B637-CFF9C364F752}">
      <dsp:nvSpPr>
        <dsp:cNvPr id="0" name=""/>
        <dsp:cNvSpPr/>
      </dsp:nvSpPr>
      <dsp:spPr>
        <a:xfrm>
          <a:off x="4579574" y="911808"/>
          <a:ext cx="629292" cy="69151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C38D9-2AFE-44B7-8D4F-444C72D0D83B}">
      <dsp:nvSpPr>
        <dsp:cNvPr id="0" name=""/>
        <dsp:cNvSpPr/>
      </dsp:nvSpPr>
      <dsp:spPr>
        <a:xfrm>
          <a:off x="4579574" y="911808"/>
          <a:ext cx="629292" cy="69151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6E992-0F91-4B1B-A3FA-F59E5B51BDA3}">
      <dsp:nvSpPr>
        <dsp:cNvPr id="0" name=""/>
        <dsp:cNvSpPr/>
      </dsp:nvSpPr>
      <dsp:spPr>
        <a:xfrm>
          <a:off x="4264927" y="1036280"/>
          <a:ext cx="1258585" cy="4425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Microprogrammed control</a:t>
          </a:r>
        </a:p>
      </dsp:txBody>
      <dsp:txXfrm>
        <a:off x="4264927" y="1036280"/>
        <a:ext cx="1258585" cy="442570"/>
      </dsp:txXfrm>
    </dsp:sp>
    <dsp:sp modelId="{4D3EB8C9-C91F-4EEC-8D0F-A77BCE71614D}">
      <dsp:nvSpPr>
        <dsp:cNvPr id="0" name=""/>
        <dsp:cNvSpPr/>
      </dsp:nvSpPr>
      <dsp:spPr>
        <a:xfrm>
          <a:off x="3539333" y="1872107"/>
          <a:ext cx="639960" cy="63996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C752A-937C-4633-8956-306E8F45D9D9}">
      <dsp:nvSpPr>
        <dsp:cNvPr id="0" name=""/>
        <dsp:cNvSpPr/>
      </dsp:nvSpPr>
      <dsp:spPr>
        <a:xfrm>
          <a:off x="3539333" y="1872107"/>
          <a:ext cx="639960" cy="63996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E0536-EEB4-404F-8966-34D49D3DD03F}">
      <dsp:nvSpPr>
        <dsp:cNvPr id="0" name=""/>
        <dsp:cNvSpPr/>
      </dsp:nvSpPr>
      <dsp:spPr>
        <a:xfrm>
          <a:off x="3219353" y="1987300"/>
          <a:ext cx="1279921" cy="409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Implemented by using the programming approach</a:t>
          </a:r>
        </a:p>
      </dsp:txBody>
      <dsp:txXfrm>
        <a:off x="3219353" y="1987300"/>
        <a:ext cx="1279921" cy="409575"/>
      </dsp:txXfrm>
    </dsp:sp>
    <dsp:sp modelId="{B8906C1B-810F-4F0E-A4E7-3A06BBC7A7CA}">
      <dsp:nvSpPr>
        <dsp:cNvPr id="0" name=""/>
        <dsp:cNvSpPr/>
      </dsp:nvSpPr>
      <dsp:spPr>
        <a:xfrm>
          <a:off x="5218316" y="1872107"/>
          <a:ext cx="900514" cy="63996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A4E24-E2EE-4CDB-8C6F-B087CF8AFDD4}">
      <dsp:nvSpPr>
        <dsp:cNvPr id="0" name=""/>
        <dsp:cNvSpPr/>
      </dsp:nvSpPr>
      <dsp:spPr>
        <a:xfrm>
          <a:off x="5218316" y="1872107"/>
          <a:ext cx="900514" cy="63996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D0CFE-048E-4AEA-9FC5-6ECE57BE48B5}">
      <dsp:nvSpPr>
        <dsp:cNvPr id="0" name=""/>
        <dsp:cNvSpPr/>
      </dsp:nvSpPr>
      <dsp:spPr>
        <a:xfrm>
          <a:off x="4768058" y="1987300"/>
          <a:ext cx="1801029" cy="409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Microoperations are performed by executing a program consisting of micro instructions</a:t>
          </a:r>
        </a:p>
      </dsp:txBody>
      <dsp:txXfrm>
        <a:off x="4768058" y="1987300"/>
        <a:ext cx="1801029" cy="409575"/>
      </dsp:txXfrm>
    </dsp:sp>
    <dsp:sp modelId="{6199B3BD-AD7C-4017-80EB-FE59983BBEB1}">
      <dsp:nvSpPr>
        <dsp:cNvPr id="0" name=""/>
        <dsp:cNvSpPr/>
      </dsp:nvSpPr>
      <dsp:spPr>
        <a:xfrm>
          <a:off x="6258708" y="2780852"/>
          <a:ext cx="639960" cy="10580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49A8-B446-4913-8A3C-B336B7818302}">
      <dsp:nvSpPr>
        <dsp:cNvPr id="0" name=""/>
        <dsp:cNvSpPr/>
      </dsp:nvSpPr>
      <dsp:spPr>
        <a:xfrm>
          <a:off x="6258708" y="2780852"/>
          <a:ext cx="639960" cy="10580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450FD-292B-487C-989D-AA811A469012}">
      <dsp:nvSpPr>
        <dsp:cNvPr id="0" name=""/>
        <dsp:cNvSpPr/>
      </dsp:nvSpPr>
      <dsp:spPr>
        <a:xfrm>
          <a:off x="5938727" y="2971299"/>
          <a:ext cx="1279921" cy="677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Execution of program-&gt;sequential execution of instructions. </a:t>
          </a:r>
        </a:p>
      </dsp:txBody>
      <dsp:txXfrm>
        <a:off x="5938727" y="2971299"/>
        <a:ext cx="1279921" cy="677146"/>
      </dsp:txXfrm>
    </dsp:sp>
    <dsp:sp modelId="{1BDF19C9-135B-46A3-AC1E-B472F4FA55CA}">
      <dsp:nvSpPr>
        <dsp:cNvPr id="0" name=""/>
        <dsp:cNvSpPr/>
      </dsp:nvSpPr>
      <dsp:spPr>
        <a:xfrm>
          <a:off x="6429721" y="4107676"/>
          <a:ext cx="981988" cy="130792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1B935-09F7-4320-BC44-851C183C1FAA}">
      <dsp:nvSpPr>
        <dsp:cNvPr id="0" name=""/>
        <dsp:cNvSpPr/>
      </dsp:nvSpPr>
      <dsp:spPr>
        <a:xfrm>
          <a:off x="6429721" y="4107676"/>
          <a:ext cx="981988" cy="130792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72B9A-B6B5-4D5B-B7EA-018554BE766A}">
      <dsp:nvSpPr>
        <dsp:cNvPr id="0" name=""/>
        <dsp:cNvSpPr/>
      </dsp:nvSpPr>
      <dsp:spPr>
        <a:xfrm>
          <a:off x="5938727" y="4343103"/>
          <a:ext cx="1963976" cy="8370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Instruction cycle-&gt;sub cycle -&gt; involves shorter instructions to execute sub cycles-&gt; these short instructions </a:t>
          </a:r>
          <a:r>
            <a:rPr lang="en-US" sz="1100" kern="1200" dirty="0">
              <a:sym typeface="Wingdings" panose="05000000000000000000" pitchFamily="2" charset="2"/>
            </a:rPr>
            <a:t> microoperations</a:t>
          </a:r>
          <a:endParaRPr lang="en-US" sz="1100" kern="1200" dirty="0"/>
        </a:p>
      </dsp:txBody>
      <dsp:txXfrm>
        <a:off x="5938727" y="4343103"/>
        <a:ext cx="1963976" cy="837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BC8B-243E-3A47-9ACB-1E89B2F9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764A-E4E5-831D-9BEC-D46193532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C7A4-DB29-E8C5-B875-80AABCE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E47D-E9A8-A090-E958-13F11297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60F-1A2B-A290-7ABB-35C01A88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811A-8639-2186-B645-2034EC37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055DC-0A66-8568-905C-D8CD28878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4719-BE97-C630-C3DA-972E5B82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3121-47A3-F16C-A781-782F1434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CD8F-3CC4-5E94-FC75-1424036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D8447-BE79-D5D8-D602-D29A5A8F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FEA62-3DD2-9668-7781-F3B9186D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16A7-DB2B-0A23-94DD-3E9EA121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2814-7E44-1E55-CEE9-8C2B5156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8590-D7A1-4DB5-BDC0-70276DD1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7522-8857-AC0B-E6A5-6DE611E6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6A42-59D4-FA29-5DA0-9675ABBF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CF49-B53B-93BA-6108-9F099415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DBA5-2281-7A6C-02C0-076B6A7E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0FA3-1E4D-7661-0B0A-0F46F3CF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B4E5-8F54-E374-421D-5006F79E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2618F-AC68-3658-CCFA-33D44E81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D12C-0DEC-6ED6-2D83-9546D97D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4EB2-1FAC-4339-ED20-9D5D16DF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ECC1-A343-271E-2965-207DB524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931-A2C3-3507-3A04-DAE8A907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CB4C-709F-DEA1-0D2B-38815B80D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7F072-6C0C-F23B-8F85-36AD85F3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88C5-1680-EB40-C5D9-C4FE20B6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56B6-CD70-061E-51E7-408CC55E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6DEA-918D-ACD1-E0ED-13F5090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215F-B04A-E82F-2447-D5F82EAB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F455-40B3-05AA-14B9-52DEDCC4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C882-B3F1-43F1-AC75-B601FE60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DDA00-15F9-1788-E891-5522ACDF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31D7D-51F1-B709-C803-50487D8E5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44254-B285-4EA6-3B62-04B27CF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48EF4-31C4-B01A-E765-FB166137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BB317-6533-43A4-8104-A709B230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21E7-249F-28D5-6AE2-06198A8A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69E30-B7CF-3724-2784-25D61C3E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A9E6E-400D-340F-BDFD-0A8769ED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8C33-7D40-26D9-6947-FB93174B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297B4-7570-7306-0396-44E7982C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4CBF7-C4D4-66E4-7DF2-4F4F4CE7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07A5-013B-4959-70BB-BD1ECA66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3EFA-1E79-A5A2-3ACF-4D7DFA1C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7297-A442-7980-680B-FB29BDBC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473DD-22CB-5364-CAFD-61CCCE43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0A9C-B9ED-9A47-C67F-FCF7579E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1913-996C-EDA2-3FEC-ECF0911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ED059-78BB-EDEB-B807-B38F45CD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6724-FAD5-01BD-AA15-879E6F8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45659-1107-9BF4-2651-01D4D2CA4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7A99-8CB0-B370-6CC0-4EC8B71F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3967-7416-9868-AD17-CB70BE83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707EC-1028-72CA-4F89-DFB09D3B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622A4-AE60-630B-6085-EA35B2B0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57516-E742-6170-E9DE-6A479743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78B2-DE23-BC5C-849F-24CBBEF53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8959-0226-C600-2120-18B5046A2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DE50-A280-4A63-BE36-3247A4F785D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E992-97A1-97EB-55C2-F59817EBA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B9AB-8353-97F6-43B1-7F1CE51C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A632-1076-43E1-A5E2-D770CD85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B954-53CB-3AF0-7B22-99CF78F49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95F1C-8920-6B35-5800-665DD2F37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Cao unit 3</a:t>
            </a:r>
          </a:p>
        </p:txBody>
      </p:sp>
    </p:spTree>
    <p:extLst>
      <p:ext uri="{BB962C8B-B14F-4D97-AF65-F5344CB8AC3E}">
        <p14:creationId xmlns:p14="http://schemas.microsoft.com/office/powerpoint/2010/main" val="351566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568E-363B-4E79-329D-97FFDEF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 PROCESSING UNIT (CPU)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400EA-D19F-CEBF-E8FA-38A51ABAF582}"/>
              </a:ext>
            </a:extLst>
          </p:cNvPr>
          <p:cNvSpPr txBox="1"/>
          <p:nvPr/>
        </p:nvSpPr>
        <p:spPr>
          <a:xfrm>
            <a:off x="842963" y="1632857"/>
            <a:ext cx="106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Performs the bulk of data processing operations-&gt;CPU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circuit responsible for executing the instructions of a computer program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6D6C2F-A6E8-69D5-80B2-844B85CF5DC0}"/>
              </a:ext>
            </a:extLst>
          </p:cNvPr>
          <p:cNvCxnSpPr/>
          <p:nvPr/>
        </p:nvCxnSpPr>
        <p:spPr>
          <a:xfrm flipH="1">
            <a:off x="3548063" y="2361536"/>
            <a:ext cx="1064871" cy="5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E078C-5318-A001-7584-6B8FA5E6881C}"/>
              </a:ext>
            </a:extLst>
          </p:cNvPr>
          <p:cNvCxnSpPr>
            <a:cxnSpLocks/>
          </p:cNvCxnSpPr>
          <p:nvPr/>
        </p:nvCxnSpPr>
        <p:spPr>
          <a:xfrm>
            <a:off x="4746487" y="2372154"/>
            <a:ext cx="981919" cy="6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6AC76C-CFB6-54D9-A3D8-4CCB26ADAF70}"/>
              </a:ext>
            </a:extLst>
          </p:cNvPr>
          <p:cNvSpPr/>
          <p:nvPr/>
        </p:nvSpPr>
        <p:spPr>
          <a:xfrm>
            <a:off x="2324197" y="3120678"/>
            <a:ext cx="1981200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 (CU)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212ED-1999-86BB-8B2C-38220A2F8DE8}"/>
              </a:ext>
            </a:extLst>
          </p:cNvPr>
          <p:cNvSpPr/>
          <p:nvPr/>
        </p:nvSpPr>
        <p:spPr>
          <a:xfrm>
            <a:off x="5386000" y="3125576"/>
            <a:ext cx="1981200" cy="624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FB988-037F-4E55-DCD1-DB8A57803107}"/>
              </a:ext>
            </a:extLst>
          </p:cNvPr>
          <p:cNvSpPr txBox="1"/>
          <p:nvPr/>
        </p:nvSpPr>
        <p:spPr>
          <a:xfrm>
            <a:off x="7696103" y="299711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micro-operations for executing the instructions. ALU allows arithmetic and logic operations to be carried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A12EE-F1D3-5B41-8295-D0AE62D08004}"/>
              </a:ext>
            </a:extLst>
          </p:cNvPr>
          <p:cNvSpPr txBox="1"/>
          <p:nvPr/>
        </p:nvSpPr>
        <p:spPr>
          <a:xfrm>
            <a:off x="439705" y="4214510"/>
            <a:ext cx="11144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all processor control signals. Directs all input-output flow, fetches code for instructions, controls how data moves etc.</a:t>
            </a:r>
          </a:p>
          <a:p>
            <a:r>
              <a:rPr lang="en-US" dirty="0"/>
              <a:t>Controls operations of components like ALU, memory and </a:t>
            </a:r>
            <a:r>
              <a:rPr lang="en-US" dirty="0" err="1"/>
              <a:t>i</a:t>
            </a:r>
            <a:r>
              <a:rPr lang="en-US" dirty="0"/>
              <a:t>/o device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	 program counter (PC) -&gt; address of instructions to be fetched</a:t>
            </a:r>
          </a:p>
          <a:p>
            <a:r>
              <a:rPr lang="en-US" dirty="0">
                <a:sym typeface="Wingdings" panose="05000000000000000000" pitchFamily="2" charset="2"/>
              </a:rPr>
              <a:t>	instruction register (IR) -&gt; from where instructions are to be fetched from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5A17-E628-038A-B686-9F1D62FE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CE26-95D0-D0E7-0505-5C5996F4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machine language instructions that a particular processor understands and executes</a:t>
            </a:r>
          </a:p>
          <a:p>
            <a:r>
              <a:rPr lang="en-US" dirty="0"/>
              <a:t>Instructions formats:</a:t>
            </a:r>
          </a:p>
          <a:p>
            <a:pPr lvl="1"/>
            <a:r>
              <a:rPr lang="en-US" dirty="0"/>
              <a:t>Instruction length</a:t>
            </a:r>
          </a:p>
          <a:p>
            <a:pPr lvl="1"/>
            <a:r>
              <a:rPr lang="en-US" dirty="0"/>
              <a:t>The type</a:t>
            </a:r>
          </a:p>
          <a:p>
            <a:pPr lvl="1"/>
            <a:r>
              <a:rPr lang="en-US" dirty="0"/>
              <a:t>Length and position of operation codes in an instruction </a:t>
            </a:r>
          </a:p>
          <a:p>
            <a:pPr lvl="1"/>
            <a:r>
              <a:rPr lang="en-US" dirty="0"/>
              <a:t>Number and length of operand addresses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Parts:</a:t>
            </a:r>
          </a:p>
          <a:p>
            <a:pPr lvl="1"/>
            <a:r>
              <a:rPr lang="en-US" dirty="0"/>
              <a:t>Opcode: specifies operations to be performed</a:t>
            </a:r>
          </a:p>
          <a:p>
            <a:pPr lvl="1"/>
            <a:r>
              <a:rPr lang="en-US" dirty="0"/>
              <a:t>Operands : address field of operands where data is to </a:t>
            </a:r>
            <a:r>
              <a:rPr lang="en-US"/>
              <a:t>be performed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963B5DD-8AAD-82EB-2D68-1B78CB032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1389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59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Central processing unit</vt:lpstr>
      <vt:lpstr>CENTRAL PROCESSING UNIT (CPU)</vt:lpstr>
      <vt:lpstr>ISA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gupta</dc:creator>
  <cp:lastModifiedBy>sneha gupta</cp:lastModifiedBy>
  <cp:revision>1</cp:revision>
  <dcterms:created xsi:type="dcterms:W3CDTF">2022-09-02T16:02:53Z</dcterms:created>
  <dcterms:modified xsi:type="dcterms:W3CDTF">2022-09-03T03:40:49Z</dcterms:modified>
</cp:coreProperties>
</file>