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5" r:id="rId3"/>
    <p:sldId id="288" r:id="rId4"/>
    <p:sldId id="284" r:id="rId5"/>
    <p:sldId id="287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17C1A-F082-4A54-BAD9-1FDD957ECCDD}" v="135" dt="2022-07-15T05:56:57.30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5294" autoAdjust="0"/>
  </p:normalViewPr>
  <p:slideViewPr>
    <p:cSldViewPr snapToGrid="0">
      <p:cViewPr>
        <p:scale>
          <a:sx n="75" d="100"/>
          <a:sy n="75" d="100"/>
        </p:scale>
        <p:origin x="1176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gupta" userId="08ddf9e209c8604f" providerId="LiveId" clId="{1A617C1A-F082-4A54-BAD9-1FDD957ECCDD}"/>
    <pc:docChg chg="custSel addSld delSld modSld">
      <pc:chgData name="sneha gupta" userId="08ddf9e209c8604f" providerId="LiveId" clId="{1A617C1A-F082-4A54-BAD9-1FDD957ECCDD}" dt="2022-07-15T05:57:38.311" v="159" actId="47"/>
      <pc:docMkLst>
        <pc:docMk/>
      </pc:docMkLst>
      <pc:sldChg chg="modAnim">
        <pc:chgData name="sneha gupta" userId="08ddf9e209c8604f" providerId="LiveId" clId="{1A617C1A-F082-4A54-BAD9-1FDD957ECCDD}" dt="2022-07-14T18:21:33.732" v="22"/>
        <pc:sldMkLst>
          <pc:docMk/>
          <pc:sldMk cId="4261546900" sldId="258"/>
        </pc:sldMkLst>
      </pc:sldChg>
      <pc:sldChg chg="addSp modSp mod modAnim">
        <pc:chgData name="sneha gupta" userId="08ddf9e209c8604f" providerId="LiveId" clId="{1A617C1A-F082-4A54-BAD9-1FDD957ECCDD}" dt="2022-07-15T05:57:15.996" v="157" actId="1076"/>
        <pc:sldMkLst>
          <pc:docMk/>
          <pc:sldMk cId="1627619141" sldId="275"/>
        </pc:sldMkLst>
        <pc:spChg chg="mod">
          <ac:chgData name="sneha gupta" userId="08ddf9e209c8604f" providerId="LiveId" clId="{1A617C1A-F082-4A54-BAD9-1FDD957ECCDD}" dt="2022-07-15T05:57:07.865" v="155" actId="1076"/>
          <ac:spMkLst>
            <pc:docMk/>
            <pc:sldMk cId="1627619141" sldId="275"/>
            <ac:spMk id="2" creationId="{00000000-0000-0000-0000-000000000000}"/>
          </ac:spMkLst>
        </pc:spChg>
        <pc:spChg chg="mod">
          <ac:chgData name="sneha gupta" userId="08ddf9e209c8604f" providerId="LiveId" clId="{1A617C1A-F082-4A54-BAD9-1FDD957ECCDD}" dt="2022-07-15T02:46:56.656" v="103" actId="3626"/>
          <ac:spMkLst>
            <pc:docMk/>
            <pc:sldMk cId="1627619141" sldId="275"/>
            <ac:spMk id="3" creationId="{00000000-0000-0000-0000-000000000000}"/>
          </ac:spMkLst>
        </pc:spChg>
        <pc:spChg chg="mod">
          <ac:chgData name="sneha gupta" userId="08ddf9e209c8604f" providerId="LiveId" clId="{1A617C1A-F082-4A54-BAD9-1FDD957ECCDD}" dt="2022-07-15T05:57:12.588" v="156" actId="1076"/>
          <ac:spMkLst>
            <pc:docMk/>
            <pc:sldMk cId="1627619141" sldId="275"/>
            <ac:spMk id="7" creationId="{E46D96D1-C74F-9592-CED9-B4B819EB9A99}"/>
          </ac:spMkLst>
        </pc:spChg>
        <pc:picChg chg="add mod">
          <ac:chgData name="sneha gupta" userId="08ddf9e209c8604f" providerId="LiveId" clId="{1A617C1A-F082-4A54-BAD9-1FDD957ECCDD}" dt="2022-07-15T05:57:15.996" v="157" actId="1076"/>
          <ac:picMkLst>
            <pc:docMk/>
            <pc:sldMk cId="1627619141" sldId="275"/>
            <ac:picMk id="8" creationId="{C7E13B7C-A0D7-52A0-C7EE-CCF469742625}"/>
          </ac:picMkLst>
        </pc:picChg>
      </pc:sldChg>
      <pc:sldChg chg="modAnim">
        <pc:chgData name="sneha gupta" userId="08ddf9e209c8604f" providerId="LiveId" clId="{1A617C1A-F082-4A54-BAD9-1FDD957ECCDD}" dt="2022-07-14T18:27:37.476" v="73"/>
        <pc:sldMkLst>
          <pc:docMk/>
          <pc:sldMk cId="2423255762" sldId="284"/>
        </pc:sldMkLst>
      </pc:sldChg>
      <pc:sldChg chg="modAnim">
        <pc:chgData name="sneha gupta" userId="08ddf9e209c8604f" providerId="LiveId" clId="{1A617C1A-F082-4A54-BAD9-1FDD957ECCDD}" dt="2022-07-14T18:23:59.254" v="41"/>
        <pc:sldMkLst>
          <pc:docMk/>
          <pc:sldMk cId="162600680" sldId="287"/>
        </pc:sldMkLst>
      </pc:sldChg>
      <pc:sldChg chg="modSp mod modAnim">
        <pc:chgData name="sneha gupta" userId="08ddf9e209c8604f" providerId="LiveId" clId="{1A617C1A-F082-4A54-BAD9-1FDD957ECCDD}" dt="2022-07-15T02:49:37.012" v="149"/>
        <pc:sldMkLst>
          <pc:docMk/>
          <pc:sldMk cId="843804129" sldId="288"/>
        </pc:sldMkLst>
        <pc:spChg chg="mod">
          <ac:chgData name="sneha gupta" userId="08ddf9e209c8604f" providerId="LiveId" clId="{1A617C1A-F082-4A54-BAD9-1FDD957ECCDD}" dt="2022-07-15T02:47:17.212" v="104" actId="3626"/>
          <ac:spMkLst>
            <pc:docMk/>
            <pc:sldMk cId="843804129" sldId="288"/>
            <ac:spMk id="17" creationId="{B1737359-93E4-BE06-EC4D-B1D82438EED2}"/>
          </ac:spMkLst>
        </pc:spChg>
        <pc:picChg chg="mod">
          <ac:chgData name="sneha gupta" userId="08ddf9e209c8604f" providerId="LiveId" clId="{1A617C1A-F082-4A54-BAD9-1FDD957ECCDD}" dt="2022-07-15T02:47:52.779" v="108" actId="1076"/>
          <ac:picMkLst>
            <pc:docMk/>
            <pc:sldMk cId="843804129" sldId="288"/>
            <ac:picMk id="10" creationId="{F20FF73A-3652-CA41-6CAD-731BDE2BFAFF}"/>
          </ac:picMkLst>
        </pc:picChg>
        <pc:picChg chg="mod">
          <ac:chgData name="sneha gupta" userId="08ddf9e209c8604f" providerId="LiveId" clId="{1A617C1A-F082-4A54-BAD9-1FDD957ECCDD}" dt="2022-07-15T02:47:41.524" v="106" actId="1076"/>
          <ac:picMkLst>
            <pc:docMk/>
            <pc:sldMk cId="843804129" sldId="288"/>
            <ac:picMk id="11" creationId="{4C289442-ED3C-27E8-6347-BA2E855C4D26}"/>
          </ac:picMkLst>
        </pc:picChg>
        <pc:picChg chg="mod">
          <ac:chgData name="sneha gupta" userId="08ddf9e209c8604f" providerId="LiveId" clId="{1A617C1A-F082-4A54-BAD9-1FDD957ECCDD}" dt="2022-07-15T02:47:46.951" v="107" actId="1076"/>
          <ac:picMkLst>
            <pc:docMk/>
            <pc:sldMk cId="843804129" sldId="288"/>
            <ac:picMk id="12" creationId="{4434C3B4-4419-BC3A-B296-E023D128200D}"/>
          </ac:picMkLst>
        </pc:picChg>
      </pc:sldChg>
      <pc:sldChg chg="modSp new mod modAnim">
        <pc:chgData name="sneha gupta" userId="08ddf9e209c8604f" providerId="LiveId" clId="{1A617C1A-F082-4A54-BAD9-1FDD957ECCDD}" dt="2022-07-14T18:24:56.932" v="46"/>
        <pc:sldMkLst>
          <pc:docMk/>
          <pc:sldMk cId="2459492058" sldId="289"/>
        </pc:sldMkLst>
        <pc:spChg chg="mod">
          <ac:chgData name="sneha gupta" userId="08ddf9e209c8604f" providerId="LiveId" clId="{1A617C1A-F082-4A54-BAD9-1FDD957ECCDD}" dt="2022-07-14T18:19:37.337" v="8" actId="20577"/>
          <ac:spMkLst>
            <pc:docMk/>
            <pc:sldMk cId="2459492058" sldId="289"/>
            <ac:spMk id="2" creationId="{FBCDFEBD-0215-D9E2-AA4A-B30637708478}"/>
          </ac:spMkLst>
        </pc:spChg>
      </pc:sldChg>
      <pc:sldChg chg="add del">
        <pc:chgData name="sneha gupta" userId="08ddf9e209c8604f" providerId="LiveId" clId="{1A617C1A-F082-4A54-BAD9-1FDD957ECCDD}" dt="2022-07-15T05:57:38.311" v="159" actId="47"/>
        <pc:sldMkLst>
          <pc:docMk/>
          <pc:sldMk cId="931865303" sldId="290"/>
        </pc:sldMkLst>
      </pc:sldChg>
      <pc:sldChg chg="add del">
        <pc:chgData name="sneha gupta" userId="08ddf9e209c8604f" providerId="LiveId" clId="{1A617C1A-F082-4A54-BAD9-1FDD957ECCDD}" dt="2022-07-15T05:57:36.350" v="158" actId="47"/>
        <pc:sldMkLst>
          <pc:docMk/>
          <pc:sldMk cId="411615214" sldId="29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1303C-3568-4E31-9F32-CF8B0B6C6F72}" type="doc">
      <dgm:prSet loTypeId="urn:microsoft.com/office/officeart/2005/8/layout/cycle4" loCatId="matrix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82C1DE-EF1B-4133-BD3E-DFC724A00EA5}">
      <dgm:prSet phldrT="[Text]"/>
      <dgm:spPr>
        <a:solidFill>
          <a:schemeClr val="tx2"/>
        </a:solidFill>
      </dgm:spPr>
      <dgm:t>
        <a:bodyPr/>
        <a:lstStyle/>
        <a:p>
          <a:r>
            <a:rPr lang="en-US" b="1" i="0" dirty="0"/>
            <a:t>Ecosystems</a:t>
          </a:r>
          <a:endParaRPr lang="en-US" dirty="0"/>
        </a:p>
      </dgm:t>
    </dgm:pt>
    <dgm:pt modelId="{9BAA82D1-2031-4533-B27F-C20DF500F1B6}" type="parTrans" cxnId="{1D36C588-5CEA-4F1F-AE25-57A9151E326F}">
      <dgm:prSet/>
      <dgm:spPr/>
      <dgm:t>
        <a:bodyPr/>
        <a:lstStyle/>
        <a:p>
          <a:endParaRPr lang="en-US"/>
        </a:p>
      </dgm:t>
    </dgm:pt>
    <dgm:pt modelId="{749CF218-0B0E-45CF-9A64-9B8A33957557}" type="sibTrans" cxnId="{1D36C588-5CEA-4F1F-AE25-57A9151E326F}">
      <dgm:prSet/>
      <dgm:spPr/>
      <dgm:t>
        <a:bodyPr/>
        <a:lstStyle/>
        <a:p>
          <a:endParaRPr lang="en-US"/>
        </a:p>
      </dgm:t>
    </dgm:pt>
    <dgm:pt modelId="{2CBB5D4D-7585-424B-990B-E4BEE068D459}">
      <dgm:prSet phldrT="[Text]"/>
      <dgm:spPr>
        <a:solidFill>
          <a:schemeClr val="tx2"/>
        </a:solidFill>
      </dgm:spPr>
      <dgm:t>
        <a:bodyPr/>
        <a:lstStyle/>
        <a:p>
          <a:r>
            <a:rPr lang="en-US" b="1" i="0" dirty="0"/>
            <a:t>Public health and waterborne diseases</a:t>
          </a:r>
          <a:endParaRPr lang="en-US" dirty="0"/>
        </a:p>
      </dgm:t>
    </dgm:pt>
    <dgm:pt modelId="{CDA2801C-E20F-41EF-A425-BF9EA4C473FA}" type="parTrans" cxnId="{24339F9E-E848-449E-9AFB-A11EF2C6C1D1}">
      <dgm:prSet/>
      <dgm:spPr/>
      <dgm:t>
        <a:bodyPr/>
        <a:lstStyle/>
        <a:p>
          <a:endParaRPr lang="en-US"/>
        </a:p>
      </dgm:t>
    </dgm:pt>
    <dgm:pt modelId="{0B25BD5B-7191-4F01-ADC8-CD00E4A305AB}" type="sibTrans" cxnId="{24339F9E-E848-449E-9AFB-A11EF2C6C1D1}">
      <dgm:prSet/>
      <dgm:spPr/>
      <dgm:t>
        <a:bodyPr/>
        <a:lstStyle/>
        <a:p>
          <a:endParaRPr lang="en-US"/>
        </a:p>
      </dgm:t>
    </dgm:pt>
    <dgm:pt modelId="{A68D16AE-441A-4D52-A782-F97058B257CB}">
      <dgm:prSet phldrT="[Text]"/>
      <dgm:spPr>
        <a:solidFill>
          <a:schemeClr val="tx2"/>
        </a:solidFill>
      </dgm:spPr>
      <dgm:t>
        <a:bodyPr/>
        <a:lstStyle/>
        <a:p>
          <a:r>
            <a:rPr lang="en-US" b="1" i="0" dirty="0"/>
            <a:t>Eutrophication from nitrogen pollution</a:t>
          </a:r>
          <a:endParaRPr lang="en-US" dirty="0"/>
        </a:p>
      </dgm:t>
    </dgm:pt>
    <dgm:pt modelId="{55C63E13-D204-4529-8030-6CCBC04EDF33}" type="parTrans" cxnId="{A5120901-0983-4B7A-91E5-E15CDB6982FD}">
      <dgm:prSet/>
      <dgm:spPr/>
      <dgm:t>
        <a:bodyPr/>
        <a:lstStyle/>
        <a:p>
          <a:endParaRPr lang="en-US"/>
        </a:p>
      </dgm:t>
    </dgm:pt>
    <dgm:pt modelId="{963A59A6-D516-4E1A-A0FB-C6CDDA32DDEE}" type="sibTrans" cxnId="{A5120901-0983-4B7A-91E5-E15CDB6982FD}">
      <dgm:prSet/>
      <dgm:spPr/>
      <dgm:t>
        <a:bodyPr/>
        <a:lstStyle/>
        <a:p>
          <a:endParaRPr lang="en-US"/>
        </a:p>
      </dgm:t>
    </dgm:pt>
    <dgm:pt modelId="{42FAFBE5-082D-4E2F-9155-4182F509AA8B}">
      <dgm:prSet/>
      <dgm:spPr>
        <a:solidFill>
          <a:schemeClr val="tx2"/>
        </a:solidFill>
      </dgm:spPr>
      <dgm:t>
        <a:bodyPr/>
        <a:lstStyle/>
        <a:p>
          <a:r>
            <a:rPr lang="en-US" b="1" i="0" dirty="0"/>
            <a:t>Ocean acidification</a:t>
          </a:r>
          <a:endParaRPr lang="en-US" dirty="0"/>
        </a:p>
      </dgm:t>
    </dgm:pt>
    <dgm:pt modelId="{4F8590DF-1A77-435B-A622-8DF9661E90B1}" type="parTrans" cxnId="{A74B7414-D81A-4011-B200-547A64D42511}">
      <dgm:prSet/>
      <dgm:spPr/>
      <dgm:t>
        <a:bodyPr/>
        <a:lstStyle/>
        <a:p>
          <a:endParaRPr lang="en-US"/>
        </a:p>
      </dgm:t>
    </dgm:pt>
    <dgm:pt modelId="{450B5D3F-0DF2-41CE-859D-3759182BD3DD}" type="sibTrans" cxnId="{A74B7414-D81A-4011-B200-547A64D42511}">
      <dgm:prSet/>
      <dgm:spPr/>
      <dgm:t>
        <a:bodyPr/>
        <a:lstStyle/>
        <a:p>
          <a:endParaRPr lang="en-US"/>
        </a:p>
      </dgm:t>
    </dgm:pt>
    <dgm:pt modelId="{7F6D13E5-05FD-4562-B535-D2300395C629}" type="pres">
      <dgm:prSet presAssocID="{4001303C-3568-4E31-9F32-CF8B0B6C6F7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0D19E5A-6132-4991-8CEE-A090A498BF2A}" type="pres">
      <dgm:prSet presAssocID="{4001303C-3568-4E31-9F32-CF8B0B6C6F72}" presName="children" presStyleCnt="0"/>
      <dgm:spPr/>
    </dgm:pt>
    <dgm:pt modelId="{D8F9794D-CAD2-479C-8A55-D9A85CFF43AB}" type="pres">
      <dgm:prSet presAssocID="{4001303C-3568-4E31-9F32-CF8B0B6C6F72}" presName="childPlaceholder" presStyleCnt="0"/>
      <dgm:spPr/>
    </dgm:pt>
    <dgm:pt modelId="{6FB9604A-3973-46B5-BF08-5FB6D5D9AD93}" type="pres">
      <dgm:prSet presAssocID="{4001303C-3568-4E31-9F32-CF8B0B6C6F72}" presName="circle" presStyleCnt="0"/>
      <dgm:spPr/>
    </dgm:pt>
    <dgm:pt modelId="{EB78B5F0-AA29-4AA5-B8EC-2046E9C48661}" type="pres">
      <dgm:prSet presAssocID="{4001303C-3568-4E31-9F32-CF8B0B6C6F72}" presName="quadrant1" presStyleLbl="node1" presStyleIdx="0" presStyleCnt="4" custLinFactNeighborX="-2166" custLinFactNeighborY="-3464">
        <dgm:presLayoutVars>
          <dgm:chMax val="1"/>
          <dgm:bulletEnabled val="1"/>
        </dgm:presLayoutVars>
      </dgm:prSet>
      <dgm:spPr/>
    </dgm:pt>
    <dgm:pt modelId="{698012CA-414C-4BFD-A2ED-CFBAC3B91BE2}" type="pres">
      <dgm:prSet presAssocID="{4001303C-3568-4E31-9F32-CF8B0B6C6F7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AD01E77-EDD7-4695-8AB9-0FD52B8F3537}" type="pres">
      <dgm:prSet presAssocID="{4001303C-3568-4E31-9F32-CF8B0B6C6F72}" presName="quadrant3" presStyleLbl="node1" presStyleIdx="2" presStyleCnt="4" custLinFactNeighborX="8438" custLinFactNeighborY="6221">
        <dgm:presLayoutVars>
          <dgm:chMax val="1"/>
          <dgm:bulletEnabled val="1"/>
        </dgm:presLayoutVars>
      </dgm:prSet>
      <dgm:spPr/>
    </dgm:pt>
    <dgm:pt modelId="{3EF99D28-D36D-497B-9886-8902CC49709A}" type="pres">
      <dgm:prSet presAssocID="{4001303C-3568-4E31-9F32-CF8B0B6C6F72}" presName="quadrant4" presStyleLbl="node1" presStyleIdx="3" presStyleCnt="4" custLinFactNeighborX="7475" custLinFactNeighborY="3884">
        <dgm:presLayoutVars>
          <dgm:chMax val="1"/>
          <dgm:bulletEnabled val="1"/>
        </dgm:presLayoutVars>
      </dgm:prSet>
      <dgm:spPr/>
    </dgm:pt>
    <dgm:pt modelId="{F5A7BA7A-5937-4F7E-812F-3E8CB5ADB9FD}" type="pres">
      <dgm:prSet presAssocID="{4001303C-3568-4E31-9F32-CF8B0B6C6F72}" presName="quadrantPlaceholder" presStyleCnt="0"/>
      <dgm:spPr/>
    </dgm:pt>
    <dgm:pt modelId="{41D75854-0ECF-4868-85F1-934BD8EDF849}" type="pres">
      <dgm:prSet presAssocID="{4001303C-3568-4E31-9F32-CF8B0B6C6F72}" presName="center1" presStyleLbl="fgShp" presStyleIdx="0" presStyleCnt="2" custLinFactX="200000" custLinFactNeighborX="298077" custLinFactNeighborY="-77330"/>
      <dgm:spPr>
        <a:solidFill>
          <a:schemeClr val="bg1"/>
        </a:solidFill>
      </dgm:spPr>
    </dgm:pt>
    <dgm:pt modelId="{047BA8E0-55F5-467C-90AE-3C01C78AC0F2}" type="pres">
      <dgm:prSet presAssocID="{4001303C-3568-4E31-9F32-CF8B0B6C6F72}" presName="center2" presStyleLbl="fgShp" presStyleIdx="1" presStyleCnt="2" custLinFactX="266722" custLinFactNeighborX="300000" custLinFactNeighborY="-66378"/>
      <dgm:spPr>
        <a:solidFill>
          <a:schemeClr val="bg1"/>
        </a:solidFill>
      </dgm:spPr>
    </dgm:pt>
  </dgm:ptLst>
  <dgm:cxnLst>
    <dgm:cxn modelId="{A5120901-0983-4B7A-91E5-E15CDB6982FD}" srcId="{4001303C-3568-4E31-9F32-CF8B0B6C6F72}" destId="{A68D16AE-441A-4D52-A782-F97058B257CB}" srcOrd="2" destOrd="0" parTransId="{55C63E13-D204-4529-8030-6CCBC04EDF33}" sibTransId="{963A59A6-D516-4E1A-A0FB-C6CDDA32DDEE}"/>
    <dgm:cxn modelId="{A74B7414-D81A-4011-B200-547A64D42511}" srcId="{4001303C-3568-4E31-9F32-CF8B0B6C6F72}" destId="{42FAFBE5-082D-4E2F-9155-4182F509AA8B}" srcOrd="3" destOrd="0" parTransId="{4F8590DF-1A77-435B-A622-8DF9661E90B1}" sibTransId="{450B5D3F-0DF2-41CE-859D-3759182BD3DD}"/>
    <dgm:cxn modelId="{74E71576-81E7-41D5-8AA7-D57606C41CA7}" type="presOf" srcId="{42FAFBE5-082D-4E2F-9155-4182F509AA8B}" destId="{3EF99D28-D36D-497B-9886-8902CC49709A}" srcOrd="0" destOrd="0" presId="urn:microsoft.com/office/officeart/2005/8/layout/cycle4"/>
    <dgm:cxn modelId="{1D36C588-5CEA-4F1F-AE25-57A9151E326F}" srcId="{4001303C-3568-4E31-9F32-CF8B0B6C6F72}" destId="{5682C1DE-EF1B-4133-BD3E-DFC724A00EA5}" srcOrd="0" destOrd="0" parTransId="{9BAA82D1-2031-4533-B27F-C20DF500F1B6}" sibTransId="{749CF218-0B0E-45CF-9A64-9B8A33957557}"/>
    <dgm:cxn modelId="{24339F9E-E848-449E-9AFB-A11EF2C6C1D1}" srcId="{4001303C-3568-4E31-9F32-CF8B0B6C6F72}" destId="{2CBB5D4D-7585-424B-990B-E4BEE068D459}" srcOrd="1" destOrd="0" parTransId="{CDA2801C-E20F-41EF-A425-BF9EA4C473FA}" sibTransId="{0B25BD5B-7191-4F01-ADC8-CD00E4A305AB}"/>
    <dgm:cxn modelId="{ECCE06B2-7BEF-44A5-826E-ED9B25F0769F}" type="presOf" srcId="{A68D16AE-441A-4D52-A782-F97058B257CB}" destId="{AAD01E77-EDD7-4695-8AB9-0FD52B8F3537}" srcOrd="0" destOrd="0" presId="urn:microsoft.com/office/officeart/2005/8/layout/cycle4"/>
    <dgm:cxn modelId="{3EC9B9D9-12AA-4E04-A180-4FC73E01B9C3}" type="presOf" srcId="{4001303C-3568-4E31-9F32-CF8B0B6C6F72}" destId="{7F6D13E5-05FD-4562-B535-D2300395C629}" srcOrd="0" destOrd="0" presId="urn:microsoft.com/office/officeart/2005/8/layout/cycle4"/>
    <dgm:cxn modelId="{EEB366E4-34C7-4B71-9647-6CBE26F26A02}" type="presOf" srcId="{5682C1DE-EF1B-4133-BD3E-DFC724A00EA5}" destId="{EB78B5F0-AA29-4AA5-B8EC-2046E9C48661}" srcOrd="0" destOrd="0" presId="urn:microsoft.com/office/officeart/2005/8/layout/cycle4"/>
    <dgm:cxn modelId="{BD8195F0-7290-4C41-BA76-0A037C36677F}" type="presOf" srcId="{2CBB5D4D-7585-424B-990B-E4BEE068D459}" destId="{698012CA-414C-4BFD-A2ED-CFBAC3B91BE2}" srcOrd="0" destOrd="0" presId="urn:microsoft.com/office/officeart/2005/8/layout/cycle4"/>
    <dgm:cxn modelId="{1118EA77-08E1-4944-9CD0-32C9C0E6736B}" type="presParOf" srcId="{7F6D13E5-05FD-4562-B535-D2300395C629}" destId="{00D19E5A-6132-4991-8CEE-A090A498BF2A}" srcOrd="0" destOrd="0" presId="urn:microsoft.com/office/officeart/2005/8/layout/cycle4"/>
    <dgm:cxn modelId="{4D2E0455-55E9-49FF-B772-E5CCD2C319D6}" type="presParOf" srcId="{00D19E5A-6132-4991-8CEE-A090A498BF2A}" destId="{D8F9794D-CAD2-479C-8A55-D9A85CFF43AB}" srcOrd="0" destOrd="0" presId="urn:microsoft.com/office/officeart/2005/8/layout/cycle4"/>
    <dgm:cxn modelId="{AC3CC847-394A-474D-98F4-932E3C590468}" type="presParOf" srcId="{7F6D13E5-05FD-4562-B535-D2300395C629}" destId="{6FB9604A-3973-46B5-BF08-5FB6D5D9AD93}" srcOrd="1" destOrd="0" presId="urn:microsoft.com/office/officeart/2005/8/layout/cycle4"/>
    <dgm:cxn modelId="{6C2DCD2E-286A-4270-9669-1687C72A0A62}" type="presParOf" srcId="{6FB9604A-3973-46B5-BF08-5FB6D5D9AD93}" destId="{EB78B5F0-AA29-4AA5-B8EC-2046E9C48661}" srcOrd="0" destOrd="0" presId="urn:microsoft.com/office/officeart/2005/8/layout/cycle4"/>
    <dgm:cxn modelId="{438F2725-FF70-41C4-B7F7-21AEBCF773AB}" type="presParOf" srcId="{6FB9604A-3973-46B5-BF08-5FB6D5D9AD93}" destId="{698012CA-414C-4BFD-A2ED-CFBAC3B91BE2}" srcOrd="1" destOrd="0" presId="urn:microsoft.com/office/officeart/2005/8/layout/cycle4"/>
    <dgm:cxn modelId="{31110FA7-A162-4475-A32C-531CBA5BC65C}" type="presParOf" srcId="{6FB9604A-3973-46B5-BF08-5FB6D5D9AD93}" destId="{AAD01E77-EDD7-4695-8AB9-0FD52B8F3537}" srcOrd="2" destOrd="0" presId="urn:microsoft.com/office/officeart/2005/8/layout/cycle4"/>
    <dgm:cxn modelId="{3B37C9C0-D0F7-46A7-AA0E-2719AA973C03}" type="presParOf" srcId="{6FB9604A-3973-46B5-BF08-5FB6D5D9AD93}" destId="{3EF99D28-D36D-497B-9886-8902CC49709A}" srcOrd="3" destOrd="0" presId="urn:microsoft.com/office/officeart/2005/8/layout/cycle4"/>
    <dgm:cxn modelId="{EA959E7B-2751-4C1E-ABB1-4E69DF90F402}" type="presParOf" srcId="{6FB9604A-3973-46B5-BF08-5FB6D5D9AD93}" destId="{F5A7BA7A-5937-4F7E-812F-3E8CB5ADB9FD}" srcOrd="4" destOrd="0" presId="urn:microsoft.com/office/officeart/2005/8/layout/cycle4"/>
    <dgm:cxn modelId="{96D1800C-C208-4A1A-9BFA-52B0A76330CB}" type="presParOf" srcId="{7F6D13E5-05FD-4562-B535-D2300395C629}" destId="{41D75854-0ECF-4868-85F1-934BD8EDF849}" srcOrd="2" destOrd="0" presId="urn:microsoft.com/office/officeart/2005/8/layout/cycle4"/>
    <dgm:cxn modelId="{5F8700ED-EDC6-4AD1-979E-046CCC30CB50}" type="presParOf" srcId="{7F6D13E5-05FD-4562-B535-D2300395C629}" destId="{047BA8E0-55F5-467C-90AE-3C01C78AC0F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8B5F0-AA29-4AA5-B8EC-2046E9C48661}">
      <dsp:nvSpPr>
        <dsp:cNvPr id="0" name=""/>
        <dsp:cNvSpPr/>
      </dsp:nvSpPr>
      <dsp:spPr>
        <a:xfrm>
          <a:off x="1612710" y="227588"/>
          <a:ext cx="2346282" cy="2346282"/>
        </a:xfrm>
        <a:prstGeom prst="pieWedge">
          <a:avLst/>
        </a:prstGeom>
        <a:solidFill>
          <a:schemeClr val="tx2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Ecosystems</a:t>
          </a:r>
          <a:endParaRPr lang="en-US" sz="1700" kern="1200" dirty="0"/>
        </a:p>
      </dsp:txBody>
      <dsp:txXfrm>
        <a:off x="2299920" y="914798"/>
        <a:ext cx="1659072" cy="1659072"/>
      </dsp:txXfrm>
    </dsp:sp>
    <dsp:sp modelId="{698012CA-414C-4BFD-A2ED-CFBAC3B91BE2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tx2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Public health and waterborne diseases</a:t>
          </a:r>
          <a:endParaRPr lang="en-US" sz="1700" kern="1200" dirty="0"/>
        </a:p>
      </dsp:txBody>
      <dsp:txXfrm rot="-5400000">
        <a:off x="4118186" y="996074"/>
        <a:ext cx="1659072" cy="1659072"/>
      </dsp:txXfrm>
    </dsp:sp>
    <dsp:sp modelId="{AAD01E77-EDD7-4695-8AB9-0FD52B8F3537}">
      <dsp:nvSpPr>
        <dsp:cNvPr id="0" name=""/>
        <dsp:cNvSpPr/>
      </dsp:nvSpPr>
      <dsp:spPr>
        <a:xfrm rot="10800000">
          <a:off x="4316166" y="2909482"/>
          <a:ext cx="2346282" cy="2346282"/>
        </a:xfrm>
        <a:prstGeom prst="pieWedge">
          <a:avLst/>
        </a:prstGeom>
        <a:solidFill>
          <a:schemeClr val="tx2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Eutrophication from nitrogen pollution</a:t>
          </a:r>
          <a:endParaRPr lang="en-US" sz="1700" kern="1200" dirty="0"/>
        </a:p>
      </dsp:txBody>
      <dsp:txXfrm rot="10800000">
        <a:off x="4316166" y="2909482"/>
        <a:ext cx="1659072" cy="1659072"/>
      </dsp:txXfrm>
    </dsp:sp>
    <dsp:sp modelId="{3EF99D28-D36D-497B-9886-8902CC49709A}">
      <dsp:nvSpPr>
        <dsp:cNvPr id="0" name=""/>
        <dsp:cNvSpPr/>
      </dsp:nvSpPr>
      <dsp:spPr>
        <a:xfrm rot="16200000">
          <a:off x="1838915" y="2854649"/>
          <a:ext cx="2346282" cy="2346282"/>
        </a:xfrm>
        <a:prstGeom prst="pieWedge">
          <a:avLst/>
        </a:prstGeom>
        <a:solidFill>
          <a:schemeClr val="tx2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Ocean acidification</a:t>
          </a:r>
          <a:endParaRPr lang="en-US" sz="1700" kern="1200" dirty="0"/>
        </a:p>
      </dsp:txBody>
      <dsp:txXfrm rot="5400000">
        <a:off x="2526125" y="2854649"/>
        <a:ext cx="1659072" cy="1659072"/>
      </dsp:txXfrm>
    </dsp:sp>
    <dsp:sp modelId="{41D75854-0ECF-4868-85F1-934BD8EDF849}">
      <dsp:nvSpPr>
        <dsp:cNvPr id="0" name=""/>
        <dsp:cNvSpPr/>
      </dsp:nvSpPr>
      <dsp:spPr>
        <a:xfrm>
          <a:off x="7693830" y="1676920"/>
          <a:ext cx="810090" cy="704426"/>
        </a:xfrm>
        <a:prstGeom prst="circularArrow">
          <a:avLst/>
        </a:prstGeom>
        <a:solidFill>
          <a:schemeClr val="bg1"/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BA8E0-55F5-467C-90AE-3C01C78AC0F2}">
      <dsp:nvSpPr>
        <dsp:cNvPr id="0" name=""/>
        <dsp:cNvSpPr/>
      </dsp:nvSpPr>
      <dsp:spPr>
        <a:xfrm rot="10800000">
          <a:off x="7722954" y="2025002"/>
          <a:ext cx="810090" cy="704426"/>
        </a:xfrm>
        <a:prstGeom prst="circularArrow">
          <a:avLst/>
        </a:prstGeom>
        <a:solidFill>
          <a:schemeClr val="bg1"/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7/15/2022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7/15/2022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Waterborne_diseases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arth" TargetMode="External"/><Relationship Id="rId13" Type="http://schemas.openxmlformats.org/officeDocument/2006/relationships/hyperlink" Target="https://en.wikipedia.org/wiki/Parasitic_disease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en.wikipedia.org/wiki/PH" TargetMode="External"/><Relationship Id="rId12" Type="http://schemas.openxmlformats.org/officeDocument/2006/relationships/hyperlink" Target="https://en.wikipedia.org/wiki/Gastrointestinal_disease" TargetMode="External"/><Relationship Id="rId17" Type="http://schemas.openxmlformats.org/officeDocument/2006/relationships/hyperlink" Target="https://en.wikipedia.org/wiki/Primary_production" TargetMode="External"/><Relationship Id="rId2" Type="http://schemas.openxmlformats.org/officeDocument/2006/relationships/diagramData" Target="../diagrams/data1.xml"/><Relationship Id="rId16" Type="http://schemas.openxmlformats.org/officeDocument/2006/relationships/hyperlink" Target="https://en.wikipedia.org/wiki/Ecosystem" TargetMode="Externa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hyperlink" Target="https://en.wikipedia.org/wiki/Aquatic_ecosystem" TargetMode="External"/><Relationship Id="rId5" Type="http://schemas.openxmlformats.org/officeDocument/2006/relationships/diagramColors" Target="../diagrams/colors1.xml"/><Relationship Id="rId15" Type="http://schemas.openxmlformats.org/officeDocument/2006/relationships/hyperlink" Target="https://en.wikipedia.org/wiki/Eutrophication" TargetMode="External"/><Relationship Id="rId10" Type="http://schemas.openxmlformats.org/officeDocument/2006/relationships/hyperlink" Target="https://en.wikipedia.org/wiki/Environmental_problem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en.wikipedia.org/wiki/Ocean" TargetMode="External"/><Relationship Id="rId14" Type="http://schemas.openxmlformats.org/officeDocument/2006/relationships/hyperlink" Target="https://en.wikipedia.org/wiki/Nutrient_pollu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6" y="2553175"/>
            <a:ext cx="5600745" cy="2387600"/>
          </a:xfrm>
        </p:spPr>
        <p:txBody>
          <a:bodyPr>
            <a:normAutofit/>
          </a:bodyPr>
          <a:lstStyle/>
          <a:p>
            <a:r>
              <a:rPr lang="en-US" sz="4000" dirty="0"/>
              <a:t>WATER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103845"/>
            <a:ext cx="4846320" cy="726105"/>
          </a:xfrm>
        </p:spPr>
        <p:txBody>
          <a:bodyPr>
            <a:normAutofit/>
          </a:bodyPr>
          <a:lstStyle/>
          <a:p>
            <a:r>
              <a:rPr lang="en-US" sz="1600" dirty="0"/>
              <a:t>SNEHA GUPTA</a:t>
            </a:r>
          </a:p>
          <a:p>
            <a:r>
              <a:rPr lang="en-US" sz="1600" dirty="0"/>
              <a:t>2021UCA1859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029" y="417206"/>
            <a:ext cx="4155622" cy="2532888"/>
          </a:xfrm>
        </p:spPr>
        <p:txBody>
          <a:bodyPr/>
          <a:lstStyle/>
          <a:p>
            <a:r>
              <a:rPr lang="fr-FR" dirty="0"/>
              <a:t>WHAT IS WATER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13" y="1551940"/>
            <a:ext cx="5787157" cy="4429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Water pollution</a:t>
            </a:r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 is the contamination of </a:t>
            </a:r>
            <a:r>
              <a:rPr lang="en-US" dirty="0">
                <a:solidFill>
                  <a:schemeClr val="tx2"/>
                </a:solidFill>
                <a:latin typeface="Bell MT" panose="02020503060305020303" pitchFamily="18" charset="0"/>
              </a:rPr>
              <a:t>water bodies</a:t>
            </a:r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, usually as a result of human activities, so that it negatively affects its users.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Water pollution can also lead to </a:t>
            </a:r>
            <a:r>
              <a:rPr lang="en-US" b="0" i="0" u="none" strike="noStrike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water-borne</a:t>
            </a:r>
            <a:r>
              <a:rPr lang="en-US" b="0" i="0" u="none" strike="noStrike" dirty="0">
                <a:solidFill>
                  <a:schemeClr val="tx2"/>
                </a:solidFill>
                <a:effectLst/>
                <a:latin typeface="Bell MT" panose="02020503060305020303" pitchFamily="18" charset="0"/>
                <a:hlinkClick r:id="rId2" tooltip="Waterborne diseas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0" i="0" u="none" strike="noStrike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diseases</a:t>
            </a:r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 for people using polluted water for drinking, bathing, washing or </a:t>
            </a:r>
            <a:r>
              <a:rPr lang="en-US" b="0" i="0" strike="noStrike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irrigation</a:t>
            </a:r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.</a:t>
            </a:r>
            <a:r>
              <a:rPr lang="en-US" b="0" i="0" u="none" strike="noStrike" baseline="3000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  </a:t>
            </a:r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Water pollution reduces the ability of the body of water to provide the </a:t>
            </a:r>
            <a:r>
              <a:rPr lang="en-US" b="0" i="0" u="none" strike="noStrike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ecosystem services</a:t>
            </a:r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 (such as </a:t>
            </a:r>
            <a:r>
              <a:rPr lang="en-US" b="0" i="0" u="none" strike="noStrike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drinking water</a:t>
            </a:r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) that it would otherwise provide.</a:t>
            </a:r>
            <a:endParaRPr lang="en-US" dirty="0">
              <a:solidFill>
                <a:schemeClr val="tx2"/>
              </a:solidFill>
              <a:latin typeface="Bell MT" panose="02020503060305020303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D96D1-C74F-9592-CED9-B4B819EB9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2029" y="2950094"/>
            <a:ext cx="4155622" cy="2479548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13B7C-A0D7-52A0-C7EE-CCF469742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880" y="3766820"/>
            <a:ext cx="3080674" cy="23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A9660-3000-F1E1-5A98-4EBD357F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ACEFF-F165-5295-4860-D29E9B2D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09175-F7A4-EC15-DBDA-A07E65CC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" name="Graphic 9" descr="Factory with solid fill">
            <a:extLst>
              <a:ext uri="{FF2B5EF4-FFF2-40B4-BE49-F238E27FC236}">
                <a16:creationId xmlns:a16="http://schemas.microsoft.com/office/drawing/2014/main" id="{F20FF73A-3652-CA41-6CAD-731BDE2BF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7716" y="2221969"/>
            <a:ext cx="914400" cy="914400"/>
          </a:xfrm>
          <a:prstGeom prst="rect">
            <a:avLst/>
          </a:prstGeom>
        </p:spPr>
      </p:pic>
      <p:pic>
        <p:nvPicPr>
          <p:cNvPr id="11" name="Graphic 10" descr="Open hand with plant with solid fill">
            <a:extLst>
              <a:ext uri="{FF2B5EF4-FFF2-40B4-BE49-F238E27FC236}">
                <a16:creationId xmlns:a16="http://schemas.microsoft.com/office/drawing/2014/main" id="{4C289442-ED3C-27E8-6347-BA2E855C4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273928"/>
            <a:ext cx="914400" cy="914400"/>
          </a:xfrm>
          <a:prstGeom prst="rect">
            <a:avLst/>
          </a:prstGeom>
        </p:spPr>
      </p:pic>
      <p:pic>
        <p:nvPicPr>
          <p:cNvPr id="12" name="Graphic 11" descr="Wave with solid fill">
            <a:extLst>
              <a:ext uri="{FF2B5EF4-FFF2-40B4-BE49-F238E27FC236}">
                <a16:creationId xmlns:a16="http://schemas.microsoft.com/office/drawing/2014/main" id="{4434C3B4-4419-BC3A-B296-E023D1282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2196" y="222196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2EF493-5A3A-905B-EE8D-B8D7DA588821}"/>
              </a:ext>
            </a:extLst>
          </p:cNvPr>
          <p:cNvSpPr txBox="1"/>
          <p:nvPr/>
        </p:nvSpPr>
        <p:spPr>
          <a:xfrm>
            <a:off x="453403" y="677262"/>
            <a:ext cx="78168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WATER POLLUTION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can be attributed to one of three sources: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105E32-9C07-4DC7-8E03-FBE8107EAC45}"/>
              </a:ext>
            </a:extLst>
          </p:cNvPr>
          <p:cNvSpPr txBox="1"/>
          <p:nvPr/>
        </p:nvSpPr>
        <p:spPr>
          <a:xfrm>
            <a:off x="1117600" y="3398520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Industrial activities,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5FDE43-3DCD-7213-8281-C946BDC3FE86}"/>
              </a:ext>
            </a:extLst>
          </p:cNvPr>
          <p:cNvSpPr txBox="1"/>
          <p:nvPr/>
        </p:nvSpPr>
        <p:spPr>
          <a:xfrm>
            <a:off x="4639323" y="3392993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lvl="1"/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Agricultural activities,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37359-93E4-BE06-EC4D-B1D82438EED2}"/>
              </a:ext>
            </a:extLst>
          </p:cNvPr>
          <p:cNvSpPr txBox="1"/>
          <p:nvPr/>
        </p:nvSpPr>
        <p:spPr>
          <a:xfrm>
            <a:off x="8879840" y="3279070"/>
            <a:ext cx="3383280" cy="640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lvl="1"/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Urban runoff including </a:t>
            </a:r>
            <a:r>
              <a:rPr lang="en-US" b="0" i="0" u="none" strike="noStrike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stormwater.</a:t>
            </a:r>
            <a:r>
              <a:rPr lang="en-US" b="0" i="0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438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66B5E3-7930-BAAB-F316-DCE6E0DC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E76CD-4687-02FB-A188-7EA42A7A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E8664-D6AD-8B5B-B9EA-D243BBD0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E10A77-C027-5441-1661-438C653720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275774"/>
              </p:ext>
            </p:extLst>
          </p:nvPr>
        </p:nvGraphicFramePr>
        <p:xfrm>
          <a:off x="2032000" y="2119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C9FE59-CA1D-09CA-C302-B52C37623096}"/>
              </a:ext>
            </a:extLst>
          </p:cNvPr>
          <p:cNvSpPr txBox="1"/>
          <p:nvPr/>
        </p:nvSpPr>
        <p:spPr>
          <a:xfrm>
            <a:off x="2659380" y="4867592"/>
            <a:ext cx="24688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1600" b="0" i="0" dirty="0"/>
              <a:t>Ocean acidification is</a:t>
            </a:r>
          </a:p>
          <a:p>
            <a:pPr lvl="0">
              <a:buNone/>
            </a:pPr>
            <a:r>
              <a:rPr lang="en-US" sz="1600" b="0" i="0" dirty="0"/>
              <a:t>The</a:t>
            </a:r>
            <a:r>
              <a:rPr lang="en-US" sz="1600" dirty="0"/>
              <a:t> </a:t>
            </a:r>
            <a:r>
              <a:rPr lang="en-US" sz="1600" b="0" i="0" dirty="0"/>
              <a:t>ongoing decrease in </a:t>
            </a:r>
          </a:p>
          <a:p>
            <a:pPr lvl="0">
              <a:buNone/>
            </a:pPr>
            <a:r>
              <a:rPr lang="en-US" sz="1600" b="0" i="0" dirty="0"/>
              <a:t>the </a:t>
            </a:r>
            <a:r>
              <a:rPr lang="en-US" sz="1600" b="0" i="0" dirty="0">
                <a:hlinkClick r:id="rId7" tooltip="PH"/>
              </a:rPr>
              <a:t>pH</a:t>
            </a:r>
            <a:r>
              <a:rPr lang="en-US" sz="1600" b="0" i="0" dirty="0"/>
              <a:t> value of the </a:t>
            </a:r>
          </a:p>
          <a:p>
            <a:pPr lvl="0">
              <a:buNone/>
            </a:pPr>
            <a:r>
              <a:rPr lang="en-US" sz="1600" b="0" i="0" dirty="0">
                <a:hlinkClick r:id="rId8" tooltip="Earth"/>
              </a:rPr>
              <a:t>Earth</a:t>
            </a:r>
            <a:r>
              <a:rPr lang="en-US" sz="1600" b="0" i="0" dirty="0"/>
              <a:t>'s </a:t>
            </a:r>
            <a:r>
              <a:rPr lang="en-US" sz="1600" b="0" i="0" dirty="0">
                <a:hlinkClick r:id="rId9" tooltip="Ocean"/>
              </a:rPr>
              <a:t>oceans</a:t>
            </a:r>
            <a:r>
              <a:rPr lang="en-US" sz="1600" b="0" i="0" dirty="0"/>
              <a:t>.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F300D-A6EC-B44F-D445-AFE3D843EC14}"/>
              </a:ext>
            </a:extLst>
          </p:cNvPr>
          <p:cNvSpPr txBox="1"/>
          <p:nvPr/>
        </p:nvSpPr>
        <p:spPr>
          <a:xfrm>
            <a:off x="1016000" y="79309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b="0" i="0" dirty="0"/>
              <a:t>Water pollution is a major </a:t>
            </a:r>
          </a:p>
          <a:p>
            <a:pPr lvl="0"/>
            <a:r>
              <a:rPr lang="en-US" sz="1600" b="0" i="0" dirty="0"/>
              <a:t>global </a:t>
            </a:r>
            <a:r>
              <a:rPr lang="en-US" sz="1600" b="0" i="0" dirty="0">
                <a:hlinkClick r:id="rId10" tooltip="Environmental problem"/>
              </a:rPr>
              <a:t>environmental problem</a:t>
            </a:r>
            <a:r>
              <a:rPr lang="en-US" sz="1600" b="0" i="0" dirty="0"/>
              <a:t> </a:t>
            </a:r>
          </a:p>
          <a:p>
            <a:pPr lvl="0"/>
            <a:r>
              <a:rPr lang="en-US" sz="1600" b="0" i="0" dirty="0"/>
              <a:t>because it can result in the </a:t>
            </a:r>
          </a:p>
          <a:p>
            <a:pPr lvl="0"/>
            <a:r>
              <a:rPr lang="en-US" sz="1600" b="0" i="0" dirty="0"/>
              <a:t>degradation of </a:t>
            </a:r>
            <a:r>
              <a:rPr lang="en-US" sz="1600" b="0" i="0" dirty="0">
                <a:hlinkClick r:id="rId11" tooltip="Aquatic ecosystem"/>
              </a:rPr>
              <a:t>aquatic ecosystems</a:t>
            </a:r>
            <a:r>
              <a:rPr lang="en-US" sz="1600" b="0" i="0" dirty="0"/>
              <a:t>.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CE8EF-5FD6-8D98-6DC6-E937DBEBA0A0}"/>
              </a:ext>
            </a:extLst>
          </p:cNvPr>
          <p:cNvSpPr txBox="1"/>
          <p:nvPr/>
        </p:nvSpPr>
        <p:spPr>
          <a:xfrm>
            <a:off x="7233920" y="82731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b="0" i="0" dirty="0"/>
              <a:t>polluted water spread </a:t>
            </a:r>
          </a:p>
          <a:p>
            <a:pPr lvl="0"/>
            <a:r>
              <a:rPr lang="en-US" sz="1600" b="0" i="0" dirty="0">
                <a:hlinkClick r:id="rId12" tooltip="Gastrointestinal disease"/>
              </a:rPr>
              <a:t>gastrointestinal diseases</a:t>
            </a:r>
            <a:r>
              <a:rPr lang="en-US" sz="1600" b="0" i="0" dirty="0"/>
              <a:t> </a:t>
            </a:r>
          </a:p>
          <a:p>
            <a:pPr lvl="0"/>
            <a:r>
              <a:rPr lang="en-US" sz="1600" b="0" i="0" dirty="0"/>
              <a:t>and </a:t>
            </a:r>
            <a:r>
              <a:rPr lang="en-US" sz="1600" b="0" i="0" dirty="0">
                <a:hlinkClick r:id="rId13" tooltip="Parasitic disease"/>
              </a:rPr>
              <a:t>parasitic infections</a:t>
            </a:r>
            <a:r>
              <a:rPr lang="en-US" sz="1600" b="0" i="0" dirty="0"/>
              <a:t> and </a:t>
            </a:r>
          </a:p>
          <a:p>
            <a:pPr lvl="0"/>
            <a:r>
              <a:rPr lang="en-US" sz="1600" b="0" i="0" dirty="0"/>
              <a:t>killed 1.8 million people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4298-261E-8DD3-C89F-2F873F3F696C}"/>
              </a:ext>
            </a:extLst>
          </p:cNvPr>
          <p:cNvSpPr txBox="1"/>
          <p:nvPr/>
        </p:nvSpPr>
        <p:spPr>
          <a:xfrm>
            <a:off x="8552180" y="4218032"/>
            <a:ext cx="62331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b="0" i="0" dirty="0">
                <a:hlinkClick r:id="rId14" tooltip="Nutrient pollution"/>
              </a:rPr>
              <a:t>Nitrogen pollution</a:t>
            </a:r>
            <a:r>
              <a:rPr lang="en-US" sz="1600" b="0" i="0" dirty="0"/>
              <a:t> can cause </a:t>
            </a:r>
            <a:r>
              <a:rPr lang="en-US" sz="1600" b="0" i="0" dirty="0" err="1">
                <a:hlinkClick r:id="rId15" tooltip="Eutrophication"/>
              </a:rPr>
              <a:t>eutrop</a:t>
            </a:r>
            <a:r>
              <a:rPr lang="en-US" sz="1600" b="0" i="0" dirty="0">
                <a:hlinkClick r:id="rId15" tooltip="Eutrophication"/>
              </a:rPr>
              <a:t>-</a:t>
            </a:r>
          </a:p>
          <a:p>
            <a:pPr lvl="0"/>
            <a:r>
              <a:rPr lang="en-US" sz="1600" b="0" i="0" dirty="0" err="1">
                <a:hlinkClick r:id="rId15" tooltip="Eutrophication"/>
              </a:rPr>
              <a:t>hication</a:t>
            </a:r>
            <a:r>
              <a:rPr lang="en-US" sz="1600" b="0" i="0" dirty="0"/>
              <a:t>, especially in lakes. </a:t>
            </a:r>
            <a:r>
              <a:rPr lang="en-US" sz="1600" b="0" i="0" dirty="0" err="1"/>
              <a:t>Eutrop</a:t>
            </a:r>
            <a:r>
              <a:rPr lang="en-US" sz="1600" b="0" i="0" dirty="0"/>
              <a:t>-</a:t>
            </a:r>
          </a:p>
          <a:p>
            <a:pPr lvl="0"/>
            <a:r>
              <a:rPr lang="en-US" sz="1600" b="0" i="0" dirty="0" err="1"/>
              <a:t>hication</a:t>
            </a:r>
            <a:r>
              <a:rPr lang="en-US" sz="1600" b="0" i="0" dirty="0"/>
              <a:t> is an increase in the </a:t>
            </a:r>
            <a:r>
              <a:rPr lang="en-US" sz="1600" b="0" i="0" dirty="0" err="1"/>
              <a:t>concentr</a:t>
            </a:r>
            <a:r>
              <a:rPr lang="en-US" sz="1600" b="0" i="0" dirty="0"/>
              <a:t>-</a:t>
            </a:r>
          </a:p>
          <a:p>
            <a:pPr lvl="0"/>
            <a:r>
              <a:rPr lang="en-US" sz="1600" b="0" i="0" dirty="0" err="1"/>
              <a:t>ation</a:t>
            </a:r>
            <a:r>
              <a:rPr lang="en-US" sz="1600" b="0" i="0" dirty="0"/>
              <a:t> of chemical nutrients in an </a:t>
            </a:r>
            <a:r>
              <a:rPr lang="en-US" sz="1600" b="0" i="0" dirty="0" err="1">
                <a:hlinkClick r:id="rId16" tooltip="Ecosystem"/>
              </a:rPr>
              <a:t>ecos</a:t>
            </a:r>
            <a:r>
              <a:rPr lang="en-US" sz="1600" b="0" i="0" dirty="0">
                <a:hlinkClick r:id="rId16" tooltip="Ecosystem"/>
              </a:rPr>
              <a:t>-</a:t>
            </a:r>
          </a:p>
          <a:p>
            <a:pPr lvl="0"/>
            <a:r>
              <a:rPr lang="en-US" sz="1600" b="0" i="0" dirty="0" err="1">
                <a:hlinkClick r:id="rId16" tooltip="Ecosystem"/>
              </a:rPr>
              <a:t>ystem</a:t>
            </a:r>
            <a:r>
              <a:rPr lang="en-US" sz="1600" b="0" i="0" dirty="0"/>
              <a:t> to an extent that increases the </a:t>
            </a:r>
          </a:p>
          <a:p>
            <a:pPr lvl="0"/>
            <a:r>
              <a:rPr lang="en-US" sz="1600" b="0" i="0" dirty="0">
                <a:hlinkClick r:id="rId17" tooltip="Primary production"/>
              </a:rPr>
              <a:t>primary productivity</a:t>
            </a:r>
            <a:r>
              <a:rPr lang="en-US" sz="1600" b="0" i="0" dirty="0"/>
              <a:t> of the ecosystem. 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D6E78-D495-B1F6-902A-F9D4A0FA839D}"/>
              </a:ext>
            </a:extLst>
          </p:cNvPr>
          <p:cNvSpPr txBox="1"/>
          <p:nvPr/>
        </p:nvSpPr>
        <p:spPr>
          <a:xfrm rot="16200000">
            <a:off x="-1365009" y="3466080"/>
            <a:ext cx="4314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/>
                </a:solidFill>
              </a:rPr>
              <a:t>affects.</a:t>
            </a:r>
          </a:p>
        </p:txBody>
      </p:sp>
    </p:spTree>
    <p:extLst>
      <p:ext uri="{BB962C8B-B14F-4D97-AF65-F5344CB8AC3E}">
        <p14:creationId xmlns:p14="http://schemas.microsoft.com/office/powerpoint/2010/main" val="24232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F506-D3C3-6B8B-A77B-49C492D6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434" y="1792224"/>
            <a:ext cx="4155622" cy="2532888"/>
          </a:xfrm>
        </p:spPr>
        <p:txBody>
          <a:bodyPr/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Linux Libertine"/>
              </a:rPr>
              <a:t>Control and reduction</a:t>
            </a:r>
            <a:br>
              <a:rPr lang="en-US" b="0" i="0" dirty="0">
                <a:solidFill>
                  <a:schemeClr val="accent1"/>
                </a:solidFill>
                <a:effectLst/>
                <a:latin typeface="Linux Libertine"/>
              </a:rPr>
            </a:br>
            <a:b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23E3-19EC-BF9F-4959-43249A7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021" y="1792224"/>
            <a:ext cx="5216979" cy="50657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Pollution control philosophy</a:t>
            </a:r>
          </a:p>
          <a:p>
            <a:pPr>
              <a:lnSpc>
                <a:spcPct val="11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Sanitation and sewage treatment</a:t>
            </a:r>
          </a:p>
          <a:p>
            <a:pPr>
              <a:lnSpc>
                <a:spcPct val="11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Industrial wastewater treatment</a:t>
            </a:r>
          </a:p>
          <a:p>
            <a:pPr>
              <a:lnSpc>
                <a:spcPct val="11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Agricultural wastewater treatment</a:t>
            </a:r>
          </a:p>
          <a:p>
            <a:pPr>
              <a:lnSpc>
                <a:spcPct val="11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Management of erosion and sediment control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2400" i="0" dirty="0">
                <a:solidFill>
                  <a:srgbClr val="202122"/>
                </a:solidFill>
                <a:effectLst/>
                <a:latin typeface="Bell MT" panose="02020503060305020303" pitchFamily="18" charset="0"/>
              </a:rPr>
            </a:br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4D1F4-41EF-94FB-5CD9-C4D174C7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Treatments to control the water pollution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A76D-AEF3-40D1-4297-4822C2FF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6888C2-8D9C-FDB6-AD94-86D9D2D9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24F671-5E6B-1C1C-781A-D1FA0D15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FEBD-0215-D9E2-AA4A-B3063770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D8EA-A3E0-B843-B9E8-6960EA1F6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104</TotalTime>
  <Words>260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Bell MT</vt:lpstr>
      <vt:lpstr>Corbel</vt:lpstr>
      <vt:lpstr>Linux Libertine</vt:lpstr>
      <vt:lpstr>Ecology 16x9</vt:lpstr>
      <vt:lpstr>WATER POLLUTION</vt:lpstr>
      <vt:lpstr>WHAT IS WATER POLLUTION</vt:lpstr>
      <vt:lpstr>PowerPoint Presentation</vt:lpstr>
      <vt:lpstr>PowerPoint Presentation</vt:lpstr>
      <vt:lpstr>Control and reduction 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POLLUTION</dc:title>
  <dc:creator>sneha gupta</dc:creator>
  <cp:lastModifiedBy>sneha gupta</cp:lastModifiedBy>
  <cp:revision>1</cp:revision>
  <dcterms:created xsi:type="dcterms:W3CDTF">2022-07-14T17:06:25Z</dcterms:created>
  <dcterms:modified xsi:type="dcterms:W3CDTF">2022-07-15T05:57:46Z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