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57" r:id="rId5"/>
    <p:sldId id="260" r:id="rId6"/>
    <p:sldId id="261" r:id="rId7"/>
    <p:sldId id="263" r:id="rId8"/>
    <p:sldId id="264" r:id="rId9"/>
    <p:sldId id="265" r:id="rId10"/>
    <p:sldId id="269" r:id="rId11"/>
    <p:sldId id="270" r:id="rId12"/>
    <p:sldId id="266" r:id="rId13"/>
    <p:sldId id="267" r:id="rId14"/>
    <p:sldId id="268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6" r:id="rId28"/>
    <p:sldId id="284" r:id="rId29"/>
    <p:sldId id="287" r:id="rId30"/>
    <p:sldId id="283" r:id="rId31"/>
    <p:sldId id="288" r:id="rId32"/>
    <p:sldId id="289" r:id="rId33"/>
    <p:sldId id="290" r:id="rId34"/>
    <p:sldId id="291" r:id="rId35"/>
    <p:sldId id="295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5" r:id="rId47"/>
    <p:sldId id="303" r:id="rId48"/>
    <p:sldId id="304" r:id="rId49"/>
    <p:sldId id="262" r:id="rId5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D3AC0-5464-484F-0A4D-AEE9C83C56F3}" v="5633" dt="2020-09-05T06:37:45.439"/>
    <p1510:client id="{0DF21773-4A46-409B-8094-656D760B9933}" v="2218" dt="2020-08-25T13:49:53.391"/>
    <p1510:client id="{33762664-4E92-48DA-20A8-BFDAC4672B5A}" v="3288" dt="2020-09-02T05:36:59.983"/>
    <p1510:client id="{488CB389-994A-482A-932A-CEA4A20A0890}" v="2129" dt="2020-09-01T12:57:13.371"/>
    <p1510:client id="{714B1C11-ADBD-4CF7-8EA2-A0D3E9D20B22}" v="303" dt="2020-09-01T12:26:45.185"/>
    <p1510:client id="{82CF0A88-9782-43A0-9B6C-684B55AD650C}" v="1217" dt="2020-08-26T05:25:33.088"/>
    <p1510:client id="{8D7F5881-B205-4323-BD7B-E125DC1C4F58}" v="7009" dt="2020-09-04T07:18:46.657"/>
    <p1510:client id="{978970F2-D13D-4092-A51A-5710D35A2CAE}" v="1227" dt="2020-08-26T06:35:24.745"/>
    <p1510:client id="{A2BD0F0D-C098-45A5-6596-A88E912395ED}" v="951" dt="2020-09-04T03:13:13.796"/>
    <p1510:client id="{B757E019-9C86-4617-B9B8-0B9895A09B69}" v="1435" dt="2020-08-27T09:02:05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gupta" userId="08ddf9e209c8604f" providerId="Windows Live" clId="Web-{33762664-4E92-48DA-20A8-BFDAC4672B5A}"/>
    <pc:docChg chg="addSld modSld sldOrd">
      <pc:chgData name="sneha gupta" userId="08ddf9e209c8604f" providerId="Windows Live" clId="Web-{33762664-4E92-48DA-20A8-BFDAC4672B5A}" dt="2020-09-02T05:36:59.983" v="3286" actId="20577"/>
      <pc:docMkLst>
        <pc:docMk/>
      </pc:docMkLst>
      <pc:sldChg chg="modSp add ord replId">
        <pc:chgData name="sneha gupta" userId="08ddf9e209c8604f" providerId="Windows Live" clId="Web-{33762664-4E92-48DA-20A8-BFDAC4672B5A}" dt="2020-09-02T03:23:50.742" v="691" actId="1076"/>
        <pc:sldMkLst>
          <pc:docMk/>
          <pc:sldMk cId="3884870326" sldId="278"/>
        </pc:sldMkLst>
        <pc:spChg chg="mod">
          <ac:chgData name="sneha gupta" userId="08ddf9e209c8604f" providerId="Windows Live" clId="Web-{33762664-4E92-48DA-20A8-BFDAC4672B5A}" dt="2020-09-02T03:23:50.742" v="691" actId="1076"/>
          <ac:spMkLst>
            <pc:docMk/>
            <pc:sldMk cId="3884870326" sldId="278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33762664-4E92-48DA-20A8-BFDAC4672B5A}" dt="2020-09-02T05:23:15.773" v="1605" actId="1076"/>
        <pc:sldMkLst>
          <pc:docMk/>
          <pc:sldMk cId="3710549480" sldId="279"/>
        </pc:sldMkLst>
        <pc:spChg chg="mod">
          <ac:chgData name="sneha gupta" userId="08ddf9e209c8604f" providerId="Windows Live" clId="Web-{33762664-4E92-48DA-20A8-BFDAC4672B5A}" dt="2020-09-02T05:23:15.773" v="1605" actId="1076"/>
          <ac:spMkLst>
            <pc:docMk/>
            <pc:sldMk cId="3710549480" sldId="279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33762664-4E92-48DA-20A8-BFDAC4672B5A}" dt="2020-09-02T05:29:49.370" v="2429" actId="20577"/>
        <pc:sldMkLst>
          <pc:docMk/>
          <pc:sldMk cId="2617181499" sldId="280"/>
        </pc:sldMkLst>
        <pc:spChg chg="mod">
          <ac:chgData name="sneha gupta" userId="08ddf9e209c8604f" providerId="Windows Live" clId="Web-{33762664-4E92-48DA-20A8-BFDAC4672B5A}" dt="2020-09-02T05:29:49.370" v="2429" actId="20577"/>
          <ac:spMkLst>
            <pc:docMk/>
            <pc:sldMk cId="2617181499" sldId="280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33762664-4E92-48DA-20A8-BFDAC4672B5A}" dt="2020-09-02T05:36:59.983" v="3285" actId="20577"/>
        <pc:sldMkLst>
          <pc:docMk/>
          <pc:sldMk cId="1083368358" sldId="281"/>
        </pc:sldMkLst>
        <pc:spChg chg="mod">
          <ac:chgData name="sneha gupta" userId="08ddf9e209c8604f" providerId="Windows Live" clId="Web-{33762664-4E92-48DA-20A8-BFDAC4672B5A}" dt="2020-09-02T05:36:59.983" v="3285" actId="20577"/>
          <ac:spMkLst>
            <pc:docMk/>
            <pc:sldMk cId="1083368358" sldId="281"/>
            <ac:spMk id="4" creationId="{2AAF409F-A2D6-4AF3-A96A-358266E59232}"/>
          </ac:spMkLst>
        </pc:spChg>
      </pc:sldChg>
    </pc:docChg>
  </pc:docChgLst>
  <pc:docChgLst>
    <pc:chgData name="sneha gupta" userId="08ddf9e209c8604f" providerId="Windows Live" clId="Web-{044D3AC0-5464-484F-0A4D-AEE9C83C56F3}"/>
    <pc:docChg chg="addSld delSld modSld sldOrd">
      <pc:chgData name="sneha gupta" userId="08ddf9e209c8604f" providerId="Windows Live" clId="Web-{044D3AC0-5464-484F-0A4D-AEE9C83C56F3}" dt="2020-09-05T06:37:45.439" v="5628"/>
      <pc:docMkLst>
        <pc:docMk/>
      </pc:docMkLst>
      <pc:sldChg chg="delSp">
        <pc:chgData name="sneha gupta" userId="08ddf9e209c8604f" providerId="Windows Live" clId="Web-{044D3AC0-5464-484F-0A4D-AEE9C83C56F3}" dt="2020-09-05T06:37:45.439" v="5628"/>
        <pc:sldMkLst>
          <pc:docMk/>
          <pc:sldMk cId="3706208459" sldId="260"/>
        </pc:sldMkLst>
        <pc:spChg chg="del">
          <ac:chgData name="sneha gupta" userId="08ddf9e209c8604f" providerId="Windows Live" clId="Web-{044D3AC0-5464-484F-0A4D-AEE9C83C56F3}" dt="2020-09-05T06:37:45.439" v="5628"/>
          <ac:spMkLst>
            <pc:docMk/>
            <pc:sldMk cId="3706208459" sldId="260"/>
            <ac:spMk id="4" creationId="{BD00DE8B-B4DC-4A16-8542-BE8A0B4F8EB0}"/>
          </ac:spMkLst>
        </pc:spChg>
      </pc:sldChg>
      <pc:sldChg chg="modSp">
        <pc:chgData name="sneha gupta" userId="08ddf9e209c8604f" providerId="Windows Live" clId="Web-{044D3AC0-5464-484F-0A4D-AEE9C83C56F3}" dt="2020-09-05T03:31:42.673" v="1558" actId="20577"/>
        <pc:sldMkLst>
          <pc:docMk/>
          <pc:sldMk cId="3292983458" sldId="262"/>
        </pc:sldMkLst>
        <pc:spChg chg="mod">
          <ac:chgData name="sneha gupta" userId="08ddf9e209c8604f" providerId="Windows Live" clId="Web-{044D3AC0-5464-484F-0A4D-AEE9C83C56F3}" dt="2020-09-05T03:31:42.673" v="1558" actId="20577"/>
          <ac:spMkLst>
            <pc:docMk/>
            <pc:sldMk cId="3292983458" sldId="262"/>
            <ac:spMk id="2" creationId="{910BE6A7-0DEC-436C-B8D9-18A8D473BB0D}"/>
          </ac:spMkLst>
        </pc:spChg>
      </pc:sldChg>
      <pc:sldChg chg="add del">
        <pc:chgData name="sneha gupta" userId="08ddf9e209c8604f" providerId="Windows Live" clId="Web-{044D3AC0-5464-484F-0A4D-AEE9C83C56F3}" dt="2020-09-05T04:52:00.831" v="3494"/>
        <pc:sldMkLst>
          <pc:docMk/>
          <pc:sldMk cId="2718192573" sldId="288"/>
        </pc:sldMkLst>
      </pc:sldChg>
      <pc:sldChg chg="modSp">
        <pc:chgData name="sneha gupta" userId="08ddf9e209c8604f" providerId="Windows Live" clId="Web-{044D3AC0-5464-484F-0A4D-AEE9C83C56F3}" dt="2020-09-05T03:03:09.943" v="182" actId="20577"/>
        <pc:sldMkLst>
          <pc:docMk/>
          <pc:sldMk cId="1352413107" sldId="294"/>
        </pc:sldMkLst>
        <pc:spChg chg="mod">
          <ac:chgData name="sneha gupta" userId="08ddf9e209c8604f" providerId="Windows Live" clId="Web-{044D3AC0-5464-484F-0A4D-AEE9C83C56F3}" dt="2020-09-05T03:03:09.943" v="182" actId="20577"/>
          <ac:spMkLst>
            <pc:docMk/>
            <pc:sldMk cId="1352413107" sldId="294"/>
            <ac:spMk id="4" creationId="{2AAF409F-A2D6-4AF3-A96A-358266E59232}"/>
          </ac:spMkLst>
        </pc:spChg>
      </pc:sldChg>
      <pc:sldChg chg="modSp">
        <pc:chgData name="sneha gupta" userId="08ddf9e209c8604f" providerId="Windows Live" clId="Web-{044D3AC0-5464-484F-0A4D-AEE9C83C56F3}" dt="2020-09-05T03:27:44.453" v="1149" actId="20577"/>
        <pc:sldMkLst>
          <pc:docMk/>
          <pc:sldMk cId="2693945853" sldId="295"/>
        </pc:sldMkLst>
        <pc:spChg chg="mod">
          <ac:chgData name="sneha gupta" userId="08ddf9e209c8604f" providerId="Windows Live" clId="Web-{044D3AC0-5464-484F-0A4D-AEE9C83C56F3}" dt="2020-09-05T03:27:44.453" v="1149" actId="20577"/>
          <ac:spMkLst>
            <pc:docMk/>
            <pc:sldMk cId="2693945853" sldId="295"/>
            <ac:spMk id="4" creationId="{2AAF409F-A2D6-4AF3-A96A-358266E59232}"/>
          </ac:spMkLst>
        </pc:spChg>
      </pc:sldChg>
      <pc:sldChg chg="addSp delSp modSp add ord replId">
        <pc:chgData name="sneha gupta" userId="08ddf9e209c8604f" providerId="Windows Live" clId="Web-{044D3AC0-5464-484F-0A4D-AEE9C83C56F3}" dt="2020-09-05T04:16:49.017" v="2760"/>
        <pc:sldMkLst>
          <pc:docMk/>
          <pc:sldMk cId="2426042952" sldId="296"/>
        </pc:sldMkLst>
        <pc:spChg chg="mod">
          <ac:chgData name="sneha gupta" userId="08ddf9e209c8604f" providerId="Windows Live" clId="Web-{044D3AC0-5464-484F-0A4D-AEE9C83C56F3}" dt="2020-09-05T03:28:12.234" v="1185" actId="20577"/>
          <ac:spMkLst>
            <pc:docMk/>
            <pc:sldMk cId="2426042952" sldId="296"/>
            <ac:spMk id="2" creationId="{00000000-0000-0000-0000-000000000000}"/>
          </ac:spMkLst>
        </pc:spChg>
        <pc:spChg chg="add del mod">
          <ac:chgData name="sneha gupta" userId="08ddf9e209c8604f" providerId="Windows Live" clId="Web-{044D3AC0-5464-484F-0A4D-AEE9C83C56F3}" dt="2020-09-05T04:16:49.017" v="2760"/>
          <ac:spMkLst>
            <pc:docMk/>
            <pc:sldMk cId="2426042952" sldId="296"/>
            <ac:spMk id="4" creationId="{989902BA-A46C-4A9A-99BF-028D14E29366}"/>
          </ac:spMkLst>
        </pc:spChg>
      </pc:sldChg>
      <pc:sldChg chg="modSp add ord replId">
        <pc:chgData name="sneha gupta" userId="08ddf9e209c8604f" providerId="Windows Live" clId="Web-{044D3AC0-5464-484F-0A4D-AEE9C83C56F3}" dt="2020-09-05T04:13:46.328" v="2538" actId="20577"/>
        <pc:sldMkLst>
          <pc:docMk/>
          <pc:sldMk cId="1184274017" sldId="297"/>
        </pc:sldMkLst>
        <pc:spChg chg="mod">
          <ac:chgData name="sneha gupta" userId="08ddf9e209c8604f" providerId="Windows Live" clId="Web-{044D3AC0-5464-484F-0A4D-AEE9C83C56F3}" dt="2020-09-05T04:13:46.328" v="2538" actId="20577"/>
          <ac:spMkLst>
            <pc:docMk/>
            <pc:sldMk cId="1184274017" sldId="297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044D3AC0-5464-484F-0A4D-AEE9C83C56F3}" dt="2020-09-05T04:15:39.001" v="2757" actId="1076"/>
        <pc:sldMkLst>
          <pc:docMk/>
          <pc:sldMk cId="563413937" sldId="298"/>
        </pc:sldMkLst>
        <pc:spChg chg="mod">
          <ac:chgData name="sneha gupta" userId="08ddf9e209c8604f" providerId="Windows Live" clId="Web-{044D3AC0-5464-484F-0A4D-AEE9C83C56F3}" dt="2020-09-05T04:15:39.001" v="2757" actId="1076"/>
          <ac:spMkLst>
            <pc:docMk/>
            <pc:sldMk cId="563413937" sldId="298"/>
            <ac:spMk id="4" creationId="{2AAF409F-A2D6-4AF3-A96A-358266E59232}"/>
          </ac:spMkLst>
        </pc:spChg>
      </pc:sldChg>
      <pc:sldChg chg="modSp add ord replId">
        <pc:chgData name="sneha gupta" userId="08ddf9e209c8604f" providerId="Windows Live" clId="Web-{044D3AC0-5464-484F-0A4D-AEE9C83C56F3}" dt="2020-09-05T04:17:14.017" v="2775" actId="20577"/>
        <pc:sldMkLst>
          <pc:docMk/>
          <pc:sldMk cId="160644066" sldId="299"/>
        </pc:sldMkLst>
        <pc:spChg chg="mod">
          <ac:chgData name="sneha gupta" userId="08ddf9e209c8604f" providerId="Windows Live" clId="Web-{044D3AC0-5464-484F-0A4D-AEE9C83C56F3}" dt="2020-09-05T04:17:14.017" v="2775" actId="20577"/>
          <ac:spMkLst>
            <pc:docMk/>
            <pc:sldMk cId="160644066" sldId="299"/>
            <ac:spMk id="2" creationId="{00000000-0000-0000-0000-000000000000}"/>
          </ac:spMkLst>
        </pc:spChg>
      </pc:sldChg>
      <pc:sldChg chg="modSp add ord replId">
        <pc:chgData name="sneha gupta" userId="08ddf9e209c8604f" providerId="Windows Live" clId="Web-{044D3AC0-5464-484F-0A4D-AEE9C83C56F3}" dt="2020-09-05T04:49:06.535" v="3464" actId="20577"/>
        <pc:sldMkLst>
          <pc:docMk/>
          <pc:sldMk cId="3980504687" sldId="300"/>
        </pc:sldMkLst>
        <pc:spChg chg="mod">
          <ac:chgData name="sneha gupta" userId="08ddf9e209c8604f" providerId="Windows Live" clId="Web-{044D3AC0-5464-484F-0A4D-AEE9C83C56F3}" dt="2020-09-05T04:38:21.305" v="2820" actId="1076"/>
          <ac:spMkLst>
            <pc:docMk/>
            <pc:sldMk cId="3980504687" sldId="300"/>
            <ac:spMk id="2" creationId="{BE14FC06-716E-499F-BF3E-CE880C499506}"/>
          </ac:spMkLst>
        </pc:spChg>
        <pc:spChg chg="mod">
          <ac:chgData name="sneha gupta" userId="08ddf9e209c8604f" providerId="Windows Live" clId="Web-{044D3AC0-5464-484F-0A4D-AEE9C83C56F3}" dt="2020-09-05T04:49:06.535" v="3464" actId="20577"/>
          <ac:spMkLst>
            <pc:docMk/>
            <pc:sldMk cId="3980504687" sldId="300"/>
            <ac:spMk id="4" creationId="{2AAF409F-A2D6-4AF3-A96A-358266E59232}"/>
          </ac:spMkLst>
        </pc:spChg>
      </pc:sldChg>
      <pc:sldChg chg="modSp add ord replId">
        <pc:chgData name="sneha gupta" userId="08ddf9e209c8604f" providerId="Windows Live" clId="Web-{044D3AC0-5464-484F-0A4D-AEE9C83C56F3}" dt="2020-09-05T04:55:55.314" v="3560" actId="20577"/>
        <pc:sldMkLst>
          <pc:docMk/>
          <pc:sldMk cId="1200897867" sldId="301"/>
        </pc:sldMkLst>
        <pc:spChg chg="mod">
          <ac:chgData name="sneha gupta" userId="08ddf9e209c8604f" providerId="Windows Live" clId="Web-{044D3AC0-5464-484F-0A4D-AEE9C83C56F3}" dt="2020-09-05T04:55:55.314" v="3560" actId="20577"/>
          <ac:spMkLst>
            <pc:docMk/>
            <pc:sldMk cId="1200897867" sldId="301"/>
            <ac:spMk id="2" creationId="{00000000-0000-0000-0000-000000000000}"/>
          </ac:spMkLst>
        </pc:spChg>
      </pc:sldChg>
      <pc:sldChg chg="modSp add ord replId">
        <pc:chgData name="sneha gupta" userId="08ddf9e209c8604f" providerId="Windows Live" clId="Web-{044D3AC0-5464-484F-0A4D-AEE9C83C56F3}" dt="2020-09-05T05:04:13.514" v="4732" actId="20577"/>
        <pc:sldMkLst>
          <pc:docMk/>
          <pc:sldMk cId="589569970" sldId="302"/>
        </pc:sldMkLst>
        <pc:spChg chg="mod">
          <ac:chgData name="sneha gupta" userId="08ddf9e209c8604f" providerId="Windows Live" clId="Web-{044D3AC0-5464-484F-0A4D-AEE9C83C56F3}" dt="2020-09-05T05:04:13.514" v="4732" actId="20577"/>
          <ac:spMkLst>
            <pc:docMk/>
            <pc:sldMk cId="589569970" sldId="302"/>
            <ac:spMk id="4" creationId="{2AAF409F-A2D6-4AF3-A96A-358266E59232}"/>
          </ac:spMkLst>
        </pc:spChg>
      </pc:sldChg>
      <pc:sldChg chg="addSp delSp modSp new del">
        <pc:chgData name="sneha gupta" userId="08ddf9e209c8604f" providerId="Windows Live" clId="Web-{044D3AC0-5464-484F-0A4D-AEE9C83C56F3}" dt="2020-09-05T04:54:48.643" v="3519"/>
        <pc:sldMkLst>
          <pc:docMk/>
          <pc:sldMk cId="2797141624" sldId="302"/>
        </pc:sldMkLst>
        <pc:spChg chg="add mod">
          <ac:chgData name="sneha gupta" userId="08ddf9e209c8604f" providerId="Windows Live" clId="Web-{044D3AC0-5464-484F-0A4D-AEE9C83C56F3}" dt="2020-09-05T04:51:33.581" v="3490" actId="20577"/>
          <ac:spMkLst>
            <pc:docMk/>
            <pc:sldMk cId="2797141624" sldId="302"/>
            <ac:spMk id="2" creationId="{611E044D-3B1F-4DA8-8C64-4A0CE1760B90}"/>
          </ac:spMkLst>
        </pc:spChg>
        <pc:spChg chg="add mod">
          <ac:chgData name="sneha gupta" userId="08ddf9e209c8604f" providerId="Windows Live" clId="Web-{044D3AC0-5464-484F-0A4D-AEE9C83C56F3}" dt="2020-09-05T04:52:45.643" v="3505" actId="20577"/>
          <ac:spMkLst>
            <pc:docMk/>
            <pc:sldMk cId="2797141624" sldId="302"/>
            <ac:spMk id="3" creationId="{4F2DFCE5-DBC3-434C-9072-99B604F94094}"/>
          </ac:spMkLst>
        </pc:spChg>
        <pc:picChg chg="add del mod">
          <ac:chgData name="sneha gupta" userId="08ddf9e209c8604f" providerId="Windows Live" clId="Web-{044D3AC0-5464-484F-0A4D-AEE9C83C56F3}" dt="2020-09-05T04:53:38.299" v="3509"/>
          <ac:picMkLst>
            <pc:docMk/>
            <pc:sldMk cId="2797141624" sldId="302"/>
            <ac:picMk id="4" creationId="{7443AB62-C6AA-4C42-B000-3C010115BD78}"/>
          </ac:picMkLst>
        </pc:picChg>
        <pc:picChg chg="add del mod">
          <ac:chgData name="sneha gupta" userId="08ddf9e209c8604f" providerId="Windows Live" clId="Web-{044D3AC0-5464-484F-0A4D-AEE9C83C56F3}" dt="2020-09-05T04:53:57.971" v="3511"/>
          <ac:picMkLst>
            <pc:docMk/>
            <pc:sldMk cId="2797141624" sldId="302"/>
            <ac:picMk id="5" creationId="{0298B3BF-5603-4D23-9185-D956224102FD}"/>
          </ac:picMkLst>
        </pc:picChg>
        <pc:picChg chg="add del mod">
          <ac:chgData name="sneha gupta" userId="08ddf9e209c8604f" providerId="Windows Live" clId="Web-{044D3AC0-5464-484F-0A4D-AEE9C83C56F3}" dt="2020-09-05T04:54:00.174" v="3513"/>
          <ac:picMkLst>
            <pc:docMk/>
            <pc:sldMk cId="2797141624" sldId="302"/>
            <ac:picMk id="6" creationId="{36C14621-B524-41E4-BF2C-2A876A1213CA}"/>
          </ac:picMkLst>
        </pc:picChg>
        <pc:picChg chg="add del mod">
          <ac:chgData name="sneha gupta" userId="08ddf9e209c8604f" providerId="Windows Live" clId="Web-{044D3AC0-5464-484F-0A4D-AEE9C83C56F3}" dt="2020-09-05T04:54:13.549" v="3515"/>
          <ac:picMkLst>
            <pc:docMk/>
            <pc:sldMk cId="2797141624" sldId="302"/>
            <ac:picMk id="7" creationId="{B7B181C8-7438-41D5-899F-C1E3BF18590B}"/>
          </ac:picMkLst>
        </pc:picChg>
        <pc:picChg chg="add del mod">
          <ac:chgData name="sneha gupta" userId="08ddf9e209c8604f" providerId="Windows Live" clId="Web-{044D3AC0-5464-484F-0A4D-AEE9C83C56F3}" dt="2020-09-05T04:54:36.986" v="3517"/>
          <ac:picMkLst>
            <pc:docMk/>
            <pc:sldMk cId="2797141624" sldId="302"/>
            <ac:picMk id="8" creationId="{2531A360-13AD-4DE0-8CE9-76F282861F56}"/>
          </ac:picMkLst>
        </pc:picChg>
      </pc:sldChg>
      <pc:sldChg chg="modSp add ord replId">
        <pc:chgData name="sneha gupta" userId="08ddf9e209c8604f" providerId="Windows Live" clId="Web-{044D3AC0-5464-484F-0A4D-AEE9C83C56F3}" dt="2020-09-05T05:04:43.389" v="4737" actId="20577"/>
        <pc:sldMkLst>
          <pc:docMk/>
          <pc:sldMk cId="1190653752" sldId="303"/>
        </pc:sldMkLst>
        <pc:spChg chg="mod">
          <ac:chgData name="sneha gupta" userId="08ddf9e209c8604f" providerId="Windows Live" clId="Web-{044D3AC0-5464-484F-0A4D-AEE9C83C56F3}" dt="2020-09-05T05:04:43.389" v="4737" actId="20577"/>
          <ac:spMkLst>
            <pc:docMk/>
            <pc:sldMk cId="1190653752" sldId="303"/>
            <ac:spMk id="2" creationId="{00000000-0000-0000-0000-000000000000}"/>
          </ac:spMkLst>
        </pc:spChg>
      </pc:sldChg>
      <pc:sldChg chg="add del replId">
        <pc:chgData name="sneha gupta" userId="08ddf9e209c8604f" providerId="Windows Live" clId="Web-{044D3AC0-5464-484F-0A4D-AEE9C83C56F3}" dt="2020-09-05T04:54:49.939" v="3520"/>
        <pc:sldMkLst>
          <pc:docMk/>
          <pc:sldMk cId="4135173648" sldId="303"/>
        </pc:sldMkLst>
      </pc:sldChg>
      <pc:sldChg chg="modSp add ord replId">
        <pc:chgData name="sneha gupta" userId="08ddf9e209c8604f" providerId="Windows Live" clId="Web-{044D3AC0-5464-484F-0A4D-AEE9C83C56F3}" dt="2020-09-05T05:08:32.013" v="5175" actId="20577"/>
        <pc:sldMkLst>
          <pc:docMk/>
          <pc:sldMk cId="4102313323" sldId="304"/>
        </pc:sldMkLst>
        <pc:spChg chg="mod">
          <ac:chgData name="sneha gupta" userId="08ddf9e209c8604f" providerId="Windows Live" clId="Web-{044D3AC0-5464-484F-0A4D-AEE9C83C56F3}" dt="2020-09-05T05:08:32.013" v="5175" actId="20577"/>
          <ac:spMkLst>
            <pc:docMk/>
            <pc:sldMk cId="4102313323" sldId="304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044D3AC0-5464-484F-0A4D-AEE9C83C56F3}" dt="2020-09-05T05:31:53.676" v="5627" actId="1076"/>
        <pc:sldMkLst>
          <pc:docMk/>
          <pc:sldMk cId="1798368709" sldId="305"/>
        </pc:sldMkLst>
        <pc:spChg chg="mod">
          <ac:chgData name="sneha gupta" userId="08ddf9e209c8604f" providerId="Windows Live" clId="Web-{044D3AC0-5464-484F-0A4D-AEE9C83C56F3}" dt="2020-09-05T05:31:53.676" v="5627" actId="1076"/>
          <ac:spMkLst>
            <pc:docMk/>
            <pc:sldMk cId="1798368709" sldId="305"/>
            <ac:spMk id="4" creationId="{2AAF409F-A2D6-4AF3-A96A-358266E59232}"/>
          </ac:spMkLst>
        </pc:spChg>
      </pc:sldChg>
    </pc:docChg>
  </pc:docChgLst>
  <pc:docChgLst>
    <pc:chgData name="sneha gupta" userId="08ddf9e209c8604f" providerId="Windows Live" clId="Web-{B757E019-9C86-4617-B9B8-0B9895A09B69}"/>
    <pc:docChg chg="addSld modSld">
      <pc:chgData name="sneha gupta" userId="08ddf9e209c8604f" providerId="Windows Live" clId="Web-{B757E019-9C86-4617-B9B8-0B9895A09B69}" dt="2020-08-27T09:02:05.053" v="1433" actId="20577"/>
      <pc:docMkLst>
        <pc:docMk/>
      </pc:docMkLst>
      <pc:sldChg chg="modSp">
        <pc:chgData name="sneha gupta" userId="08ddf9e209c8604f" providerId="Windows Live" clId="Web-{B757E019-9C86-4617-B9B8-0B9895A09B69}" dt="2020-08-27T08:16:54.590" v="12" actId="20577"/>
        <pc:sldMkLst>
          <pc:docMk/>
          <pc:sldMk cId="3329994348" sldId="266"/>
        </pc:sldMkLst>
        <pc:spChg chg="mod">
          <ac:chgData name="sneha gupta" userId="08ddf9e209c8604f" providerId="Windows Live" clId="Web-{B757E019-9C86-4617-B9B8-0B9895A09B69}" dt="2020-08-27T08:16:54.590" v="12" actId="20577"/>
          <ac:spMkLst>
            <pc:docMk/>
            <pc:sldMk cId="3329994348" sldId="266"/>
            <ac:spMk id="3" creationId="{2C8D4C1D-84C5-45E5-BCA4-4E4F9BE6104B}"/>
          </ac:spMkLst>
        </pc:spChg>
      </pc:sldChg>
      <pc:sldChg chg="addSp modSp">
        <pc:chgData name="sneha gupta" userId="08ddf9e209c8604f" providerId="Windows Live" clId="Web-{B757E019-9C86-4617-B9B8-0B9895A09B69}" dt="2020-08-27T08:42:23.116" v="709" actId="20577"/>
        <pc:sldMkLst>
          <pc:docMk/>
          <pc:sldMk cId="2886559961" sldId="267"/>
        </pc:sldMkLst>
        <pc:spChg chg="add mod">
          <ac:chgData name="sneha gupta" userId="08ddf9e209c8604f" providerId="Windows Live" clId="Web-{B757E019-9C86-4617-B9B8-0B9895A09B69}" dt="2020-08-27T08:42:23.116" v="709" actId="20577"/>
          <ac:spMkLst>
            <pc:docMk/>
            <pc:sldMk cId="2886559961" sldId="267"/>
            <ac:spMk id="4" creationId="{16E93123-39CF-4B36-B878-5B0E4FD90252}"/>
          </ac:spMkLst>
        </pc:spChg>
      </pc:sldChg>
      <pc:sldChg chg="modSp add replId">
        <pc:chgData name="sneha gupta" userId="08ddf9e209c8604f" providerId="Windows Live" clId="Web-{B757E019-9C86-4617-B9B8-0B9895A09B69}" dt="2020-08-27T09:02:05.053" v="1432" actId="20577"/>
        <pc:sldMkLst>
          <pc:docMk/>
          <pc:sldMk cId="181434501" sldId="268"/>
        </pc:sldMkLst>
        <pc:spChg chg="mod">
          <ac:chgData name="sneha gupta" userId="08ddf9e209c8604f" providerId="Windows Live" clId="Web-{B757E019-9C86-4617-B9B8-0B9895A09B69}" dt="2020-08-27T09:02:05.053" v="1432" actId="20577"/>
          <ac:spMkLst>
            <pc:docMk/>
            <pc:sldMk cId="181434501" sldId="268"/>
            <ac:spMk id="4" creationId="{16E93123-39CF-4B36-B878-5B0E4FD90252}"/>
          </ac:spMkLst>
        </pc:spChg>
      </pc:sldChg>
    </pc:docChg>
  </pc:docChgLst>
  <pc:docChgLst>
    <pc:chgData name="sneha gupta" userId="08ddf9e209c8604f" providerId="Windows Live" clId="Web-{978970F2-D13D-4092-A51A-5710D35A2CAE}"/>
    <pc:docChg chg="addSld modSld">
      <pc:chgData name="sneha gupta" userId="08ddf9e209c8604f" providerId="Windows Live" clId="Web-{978970F2-D13D-4092-A51A-5710D35A2CAE}" dt="2020-08-26T06:35:24.745" v="1226" actId="20577"/>
      <pc:docMkLst>
        <pc:docMk/>
      </pc:docMkLst>
      <pc:sldChg chg="addSp modSp mod setBg setClrOvrMap">
        <pc:chgData name="sneha gupta" userId="08ddf9e209c8604f" providerId="Windows Live" clId="Web-{978970F2-D13D-4092-A51A-5710D35A2CAE}" dt="2020-08-26T05:27:10.517" v="0"/>
        <pc:sldMkLst>
          <pc:docMk/>
          <pc:sldMk cId="109857222" sldId="256"/>
        </pc:sldMkLst>
        <pc:spChg chg="mod">
          <ac:chgData name="sneha gupta" userId="08ddf9e209c8604f" providerId="Windows Live" clId="Web-{978970F2-D13D-4092-A51A-5710D35A2CAE}" dt="2020-08-26T05:27:10.517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neha gupta" userId="08ddf9e209c8604f" providerId="Windows Live" clId="Web-{978970F2-D13D-4092-A51A-5710D35A2CAE}" dt="2020-08-26T05:27:10.517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neha gupta" userId="08ddf9e209c8604f" providerId="Windows Live" clId="Web-{978970F2-D13D-4092-A51A-5710D35A2CAE}" dt="2020-08-26T05:27:10.517" v="0"/>
          <ac:spMkLst>
            <pc:docMk/>
            <pc:sldMk cId="109857222" sldId="256"/>
            <ac:spMk id="13" creationId="{053FB2EE-284F-4C87-AB3D-BBF87A9FAB97}"/>
          </ac:spMkLst>
        </pc:spChg>
        <pc:grpChg chg="add">
          <ac:chgData name="sneha gupta" userId="08ddf9e209c8604f" providerId="Windows Live" clId="Web-{978970F2-D13D-4092-A51A-5710D35A2CAE}" dt="2020-08-26T05:27:10.517" v="0"/>
          <ac:grpSpMkLst>
            <pc:docMk/>
            <pc:sldMk cId="109857222" sldId="256"/>
            <ac:grpSpMk id="8" creationId="{D2C4BFA1-2075-4901-9E24-E41D1FDD51FD}"/>
          </ac:grpSpMkLst>
        </pc:grpChg>
      </pc:sldChg>
      <pc:sldChg chg="modSp">
        <pc:chgData name="sneha gupta" userId="08ddf9e209c8604f" providerId="Windows Live" clId="Web-{978970F2-D13D-4092-A51A-5710D35A2CAE}" dt="2020-08-26T05:46:49.747" v="368" actId="20577"/>
        <pc:sldMkLst>
          <pc:docMk/>
          <pc:sldMk cId="3305838363" sldId="264"/>
        </pc:sldMkLst>
        <pc:spChg chg="mod">
          <ac:chgData name="sneha gupta" userId="08ddf9e209c8604f" providerId="Windows Live" clId="Web-{978970F2-D13D-4092-A51A-5710D35A2CAE}" dt="2020-08-26T05:46:49.747" v="368" actId="20577"/>
          <ac:spMkLst>
            <pc:docMk/>
            <pc:sldMk cId="3305838363" sldId="264"/>
            <ac:spMk id="3" creationId="{2C8D4C1D-84C5-45E5-BCA4-4E4F9BE6104B}"/>
          </ac:spMkLst>
        </pc:spChg>
      </pc:sldChg>
      <pc:sldChg chg="modSp add replId">
        <pc:chgData name="sneha gupta" userId="08ddf9e209c8604f" providerId="Windows Live" clId="Web-{978970F2-D13D-4092-A51A-5710D35A2CAE}" dt="2020-08-26T06:16:07.124" v="766" actId="20577"/>
        <pc:sldMkLst>
          <pc:docMk/>
          <pc:sldMk cId="2887605724" sldId="265"/>
        </pc:sldMkLst>
        <pc:spChg chg="mod">
          <ac:chgData name="sneha gupta" userId="08ddf9e209c8604f" providerId="Windows Live" clId="Web-{978970F2-D13D-4092-A51A-5710D35A2CAE}" dt="2020-08-26T06:16:07.124" v="766" actId="20577"/>
          <ac:spMkLst>
            <pc:docMk/>
            <pc:sldMk cId="2887605724" sldId="265"/>
            <ac:spMk id="3" creationId="{2C8D4C1D-84C5-45E5-BCA4-4E4F9BE6104B}"/>
          </ac:spMkLst>
        </pc:spChg>
      </pc:sldChg>
      <pc:sldChg chg="modSp add replId">
        <pc:chgData name="sneha gupta" userId="08ddf9e209c8604f" providerId="Windows Live" clId="Web-{978970F2-D13D-4092-A51A-5710D35A2CAE}" dt="2020-08-26T06:34:18.715" v="1209" actId="20577"/>
        <pc:sldMkLst>
          <pc:docMk/>
          <pc:sldMk cId="3329994348" sldId="266"/>
        </pc:sldMkLst>
        <pc:spChg chg="mod">
          <ac:chgData name="sneha gupta" userId="08ddf9e209c8604f" providerId="Windows Live" clId="Web-{978970F2-D13D-4092-A51A-5710D35A2CAE}" dt="2020-08-26T06:34:18.715" v="1209" actId="20577"/>
          <ac:spMkLst>
            <pc:docMk/>
            <pc:sldMk cId="3329994348" sldId="266"/>
            <ac:spMk id="3" creationId="{2C8D4C1D-84C5-45E5-BCA4-4E4F9BE6104B}"/>
          </ac:spMkLst>
        </pc:spChg>
      </pc:sldChg>
      <pc:sldChg chg="addSp modSp add replId">
        <pc:chgData name="sneha gupta" userId="08ddf9e209c8604f" providerId="Windows Live" clId="Web-{978970F2-D13D-4092-A51A-5710D35A2CAE}" dt="2020-08-26T06:35:24.745" v="1225" actId="20577"/>
        <pc:sldMkLst>
          <pc:docMk/>
          <pc:sldMk cId="2886559961" sldId="267"/>
        </pc:sldMkLst>
        <pc:spChg chg="add mod">
          <ac:chgData name="sneha gupta" userId="08ddf9e209c8604f" providerId="Windows Live" clId="Web-{978970F2-D13D-4092-A51A-5710D35A2CAE}" dt="2020-08-26T06:35:24.745" v="1225" actId="20577"/>
          <ac:spMkLst>
            <pc:docMk/>
            <pc:sldMk cId="2886559961" sldId="267"/>
            <ac:spMk id="2" creationId="{5F37B199-ADD7-4D3A-B4AA-5E5C75EB06B6}"/>
          </ac:spMkLst>
        </pc:spChg>
        <pc:spChg chg="mod">
          <ac:chgData name="sneha gupta" userId="08ddf9e209c8604f" providerId="Windows Live" clId="Web-{978970F2-D13D-4092-A51A-5710D35A2CAE}" dt="2020-08-26T06:34:33.151" v="1211" actId="20577"/>
          <ac:spMkLst>
            <pc:docMk/>
            <pc:sldMk cId="2886559961" sldId="267"/>
            <ac:spMk id="3" creationId="{2C8D4C1D-84C5-45E5-BCA4-4E4F9BE6104B}"/>
          </ac:spMkLst>
        </pc:spChg>
      </pc:sldChg>
    </pc:docChg>
  </pc:docChgLst>
  <pc:docChgLst>
    <pc:chgData name="sneha gupta" userId="08ddf9e209c8604f" providerId="Windows Live" clId="Web-{714B1C11-ADBD-4CF7-8EA2-A0D3E9D20B22}"/>
    <pc:docChg chg="addSld delSld modSld sldOrd">
      <pc:chgData name="sneha gupta" userId="08ddf9e209c8604f" providerId="Windows Live" clId="Web-{714B1C11-ADBD-4CF7-8EA2-A0D3E9D20B22}" dt="2020-09-01T12:27:14.326" v="301"/>
      <pc:docMkLst>
        <pc:docMk/>
      </pc:docMkLst>
      <pc:sldChg chg="addSp modSp mod setBg">
        <pc:chgData name="sneha gupta" userId="08ddf9e209c8604f" providerId="Windows Live" clId="Web-{714B1C11-ADBD-4CF7-8EA2-A0D3E9D20B22}" dt="2020-09-01T12:27:14.326" v="301"/>
        <pc:sldMkLst>
          <pc:docMk/>
          <pc:sldMk cId="3292983458" sldId="262"/>
        </pc:sldMkLst>
        <pc:spChg chg="mod">
          <ac:chgData name="sneha gupta" userId="08ddf9e209c8604f" providerId="Windows Live" clId="Web-{714B1C11-ADBD-4CF7-8EA2-A0D3E9D20B22}" dt="2020-09-01T12:27:14.326" v="301"/>
          <ac:spMkLst>
            <pc:docMk/>
            <pc:sldMk cId="3292983458" sldId="262"/>
            <ac:spMk id="2" creationId="{910BE6A7-0DEC-436C-B8D9-18A8D473BB0D}"/>
          </ac:spMkLst>
        </pc:spChg>
        <pc:spChg chg="add">
          <ac:chgData name="sneha gupta" userId="08ddf9e209c8604f" providerId="Windows Live" clId="Web-{714B1C11-ADBD-4CF7-8EA2-A0D3E9D20B22}" dt="2020-09-01T12:27:14.326" v="301"/>
          <ac:spMkLst>
            <pc:docMk/>
            <pc:sldMk cId="3292983458" sldId="262"/>
            <ac:spMk id="7" creationId="{7CB4857B-ED7C-444D-9F04-2F885114A1C2}"/>
          </ac:spMkLst>
        </pc:spChg>
        <pc:spChg chg="add">
          <ac:chgData name="sneha gupta" userId="08ddf9e209c8604f" providerId="Windows Live" clId="Web-{714B1C11-ADBD-4CF7-8EA2-A0D3E9D20B22}" dt="2020-09-01T12:27:14.326" v="301"/>
          <ac:spMkLst>
            <pc:docMk/>
            <pc:sldMk cId="3292983458" sldId="262"/>
            <ac:spMk id="9" creationId="{D18046FB-44EA-4FD8-A585-EA09A319B2D0}"/>
          </ac:spMkLst>
        </pc:spChg>
        <pc:spChg chg="add">
          <ac:chgData name="sneha gupta" userId="08ddf9e209c8604f" providerId="Windows Live" clId="Web-{714B1C11-ADBD-4CF7-8EA2-A0D3E9D20B22}" dt="2020-09-01T12:27:14.326" v="301"/>
          <ac:spMkLst>
            <pc:docMk/>
            <pc:sldMk cId="3292983458" sldId="262"/>
            <ac:spMk id="11" creationId="{479F5F2B-8B58-4140-AE6A-51F6C67B18D9}"/>
          </ac:spMkLst>
        </pc:spChg>
      </pc:sldChg>
      <pc:sldChg chg="ord">
        <pc:chgData name="sneha gupta" userId="08ddf9e209c8604f" providerId="Windows Live" clId="Web-{714B1C11-ADBD-4CF7-8EA2-A0D3E9D20B22}" dt="2020-09-01T12:22:07.527" v="17"/>
        <pc:sldMkLst>
          <pc:docMk/>
          <pc:sldMk cId="2887605724" sldId="265"/>
        </pc:sldMkLst>
      </pc:sldChg>
      <pc:sldChg chg="modSp">
        <pc:chgData name="sneha gupta" userId="08ddf9e209c8604f" providerId="Windows Live" clId="Web-{714B1C11-ADBD-4CF7-8EA2-A0D3E9D20B22}" dt="2020-09-01T12:23:24.137" v="31" actId="20577"/>
        <pc:sldMkLst>
          <pc:docMk/>
          <pc:sldMk cId="3329994348" sldId="266"/>
        </pc:sldMkLst>
        <pc:spChg chg="mod">
          <ac:chgData name="sneha gupta" userId="08ddf9e209c8604f" providerId="Windows Live" clId="Web-{714B1C11-ADBD-4CF7-8EA2-A0D3E9D20B22}" dt="2020-09-01T12:23:24.137" v="31" actId="20577"/>
          <ac:spMkLst>
            <pc:docMk/>
            <pc:sldMk cId="3329994348" sldId="266"/>
            <ac:spMk id="3" creationId="{2C8D4C1D-84C5-45E5-BCA4-4E4F9BE6104B}"/>
          </ac:spMkLst>
        </pc:spChg>
      </pc:sldChg>
      <pc:sldChg chg="modSp">
        <pc:chgData name="sneha gupta" userId="08ddf9e209c8604f" providerId="Windows Live" clId="Web-{714B1C11-ADBD-4CF7-8EA2-A0D3E9D20B22}" dt="2020-09-01T12:26:45.169" v="299" actId="20577"/>
        <pc:sldMkLst>
          <pc:docMk/>
          <pc:sldMk cId="181434501" sldId="268"/>
        </pc:sldMkLst>
        <pc:spChg chg="mod">
          <ac:chgData name="sneha gupta" userId="08ddf9e209c8604f" providerId="Windows Live" clId="Web-{714B1C11-ADBD-4CF7-8EA2-A0D3E9D20B22}" dt="2020-09-01T12:26:45.169" v="299" actId="20577"/>
          <ac:spMkLst>
            <pc:docMk/>
            <pc:sldMk cId="181434501" sldId="268"/>
            <ac:spMk id="4" creationId="{16E93123-39CF-4B36-B878-5B0E4FD90252}"/>
          </ac:spMkLst>
        </pc:spChg>
      </pc:sldChg>
      <pc:sldChg chg="new del">
        <pc:chgData name="sneha gupta" userId="08ddf9e209c8604f" providerId="Windows Live" clId="Web-{714B1C11-ADBD-4CF7-8EA2-A0D3E9D20B22}" dt="2020-09-01T12:21:31.808" v="1"/>
        <pc:sldMkLst>
          <pc:docMk/>
          <pc:sldMk cId="2676971940" sldId="269"/>
        </pc:sldMkLst>
      </pc:sldChg>
      <pc:sldChg chg="modSp add ord replId">
        <pc:chgData name="sneha gupta" userId="08ddf9e209c8604f" providerId="Windows Live" clId="Web-{714B1C11-ADBD-4CF7-8EA2-A0D3E9D20B22}" dt="2020-09-01T12:22:03.496" v="14" actId="20577"/>
        <pc:sldMkLst>
          <pc:docMk/>
          <pc:sldMk cId="2950932383" sldId="269"/>
        </pc:sldMkLst>
        <pc:spChg chg="mod">
          <ac:chgData name="sneha gupta" userId="08ddf9e209c8604f" providerId="Windows Live" clId="Web-{714B1C11-ADBD-4CF7-8EA2-A0D3E9D20B22}" dt="2020-09-01T12:22:03.496" v="14" actId="20577"/>
          <ac:spMkLst>
            <pc:docMk/>
            <pc:sldMk cId="2950932383" sldId="269"/>
            <ac:spMk id="2" creationId="{A950786F-5AC1-4687-B57F-098ADFD70B91}"/>
          </ac:spMkLst>
        </pc:spChg>
      </pc:sldChg>
      <pc:sldChg chg="modSp add ord replId">
        <pc:chgData name="sneha gupta" userId="08ddf9e209c8604f" providerId="Windows Live" clId="Web-{714B1C11-ADBD-4CF7-8EA2-A0D3E9D20B22}" dt="2020-09-01T12:23:09.121" v="30" actId="20577"/>
        <pc:sldMkLst>
          <pc:docMk/>
          <pc:sldMk cId="3113125066" sldId="270"/>
        </pc:sldMkLst>
        <pc:spChg chg="mod">
          <ac:chgData name="sneha gupta" userId="08ddf9e209c8604f" providerId="Windows Live" clId="Web-{714B1C11-ADBD-4CF7-8EA2-A0D3E9D20B22}" dt="2020-09-01T12:23:09.121" v="30" actId="20577"/>
          <ac:spMkLst>
            <pc:docMk/>
            <pc:sldMk cId="3113125066" sldId="270"/>
            <ac:spMk id="3" creationId="{2C8D4C1D-84C5-45E5-BCA4-4E4F9BE6104B}"/>
          </ac:spMkLst>
        </pc:spChg>
      </pc:sldChg>
    </pc:docChg>
  </pc:docChgLst>
  <pc:docChgLst>
    <pc:chgData name="sneha gupta" userId="08ddf9e209c8604f" providerId="Windows Live" clId="Web-{8D7F5881-B205-4323-BD7B-E125DC1C4F58}"/>
    <pc:docChg chg="addSld modSld sldOrd">
      <pc:chgData name="sneha gupta" userId="08ddf9e209c8604f" providerId="Windows Live" clId="Web-{8D7F5881-B205-4323-BD7B-E125DC1C4F58}" dt="2020-09-04T07:18:46.657" v="7008" actId="20577"/>
      <pc:docMkLst>
        <pc:docMk/>
      </pc:docMkLst>
      <pc:sldChg chg="modSp">
        <pc:chgData name="sneha gupta" userId="08ddf9e209c8604f" providerId="Windows Live" clId="Web-{8D7F5881-B205-4323-BD7B-E125DC1C4F58}" dt="2020-09-04T07:11:46.921" v="6360" actId="20577"/>
        <pc:sldMkLst>
          <pc:docMk/>
          <pc:sldMk cId="3292983458" sldId="262"/>
        </pc:sldMkLst>
        <pc:spChg chg="mod">
          <ac:chgData name="sneha gupta" userId="08ddf9e209c8604f" providerId="Windows Live" clId="Web-{8D7F5881-B205-4323-BD7B-E125DC1C4F58}" dt="2020-09-04T07:11:46.921" v="6360" actId="20577"/>
          <ac:spMkLst>
            <pc:docMk/>
            <pc:sldMk cId="3292983458" sldId="262"/>
            <ac:spMk id="2" creationId="{910BE6A7-0DEC-436C-B8D9-18A8D473BB0D}"/>
          </ac:spMkLst>
        </pc:spChg>
      </pc:sldChg>
      <pc:sldChg chg="modSp">
        <pc:chgData name="sneha gupta" userId="08ddf9e209c8604f" providerId="Windows Live" clId="Web-{8D7F5881-B205-4323-BD7B-E125DC1C4F58}" dt="2020-09-04T05:35:50.737" v="850" actId="1076"/>
        <pc:sldMkLst>
          <pc:docMk/>
          <pc:sldMk cId="1603449458" sldId="282"/>
        </pc:sldMkLst>
        <pc:spChg chg="mod">
          <ac:chgData name="sneha gupta" userId="08ddf9e209c8604f" providerId="Windows Live" clId="Web-{8D7F5881-B205-4323-BD7B-E125DC1C4F58}" dt="2020-09-04T05:35:50.737" v="850" actId="1076"/>
          <ac:spMkLst>
            <pc:docMk/>
            <pc:sldMk cId="1603449458" sldId="282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8D7F5881-B205-4323-BD7B-E125DC1C4F58}" dt="2020-09-04T06:06:38.932" v="3266" actId="1076"/>
        <pc:sldMkLst>
          <pc:docMk/>
          <pc:sldMk cId="1880392286" sldId="283"/>
        </pc:sldMkLst>
        <pc:spChg chg="mod">
          <ac:chgData name="sneha gupta" userId="08ddf9e209c8604f" providerId="Windows Live" clId="Web-{8D7F5881-B205-4323-BD7B-E125DC1C4F58}" dt="2020-09-04T06:06:38.932" v="3266" actId="1076"/>
          <ac:spMkLst>
            <pc:docMk/>
            <pc:sldMk cId="1880392286" sldId="283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8D7F5881-B205-4323-BD7B-E125DC1C4F58}" dt="2020-09-04T05:35:35.909" v="846" actId="1076"/>
        <pc:sldMkLst>
          <pc:docMk/>
          <pc:sldMk cId="2976893734" sldId="284"/>
        </pc:sldMkLst>
        <pc:spChg chg="mod">
          <ac:chgData name="sneha gupta" userId="08ddf9e209c8604f" providerId="Windows Live" clId="Web-{8D7F5881-B205-4323-BD7B-E125DC1C4F58}" dt="2020-09-04T05:35:35.909" v="846" actId="1076"/>
          <ac:spMkLst>
            <pc:docMk/>
            <pc:sldMk cId="2976893734" sldId="284"/>
            <ac:spMk id="4" creationId="{2AAF409F-A2D6-4AF3-A96A-358266E59232}"/>
          </ac:spMkLst>
        </pc:spChg>
      </pc:sldChg>
      <pc:sldChg chg="modSp add ord replId">
        <pc:chgData name="sneha gupta" userId="08ddf9e209c8604f" providerId="Windows Live" clId="Web-{8D7F5881-B205-4323-BD7B-E125DC1C4F58}" dt="2020-09-04T05:36:43.940" v="863" actId="20577"/>
        <pc:sldMkLst>
          <pc:docMk/>
          <pc:sldMk cId="3416297426" sldId="285"/>
        </pc:sldMkLst>
        <pc:spChg chg="mod">
          <ac:chgData name="sneha gupta" userId="08ddf9e209c8604f" providerId="Windows Live" clId="Web-{8D7F5881-B205-4323-BD7B-E125DC1C4F58}" dt="2020-09-04T05:36:43.940" v="863" actId="20577"/>
          <ac:spMkLst>
            <pc:docMk/>
            <pc:sldMk cId="3416297426" sldId="285"/>
            <ac:spMk id="2" creationId="{00000000-0000-0000-0000-000000000000}"/>
          </ac:spMkLst>
        </pc:spChg>
      </pc:sldChg>
      <pc:sldChg chg="modSp add ord replId">
        <pc:chgData name="sneha gupta" userId="08ddf9e209c8604f" providerId="Windows Live" clId="Web-{8D7F5881-B205-4323-BD7B-E125DC1C4F58}" dt="2020-09-04T05:41:43.704" v="1458" actId="20577"/>
        <pc:sldMkLst>
          <pc:docMk/>
          <pc:sldMk cId="2593179032" sldId="286"/>
        </pc:sldMkLst>
        <pc:spChg chg="mod">
          <ac:chgData name="sneha gupta" userId="08ddf9e209c8604f" providerId="Windows Live" clId="Web-{8D7F5881-B205-4323-BD7B-E125DC1C4F58}" dt="2020-09-04T05:41:43.704" v="1458" actId="20577"/>
          <ac:spMkLst>
            <pc:docMk/>
            <pc:sldMk cId="2593179032" sldId="286"/>
            <ac:spMk id="4" creationId="{2AAF409F-A2D6-4AF3-A96A-358266E59232}"/>
          </ac:spMkLst>
        </pc:spChg>
      </pc:sldChg>
      <pc:sldChg chg="add ord replId">
        <pc:chgData name="sneha gupta" userId="08ddf9e209c8604f" providerId="Windows Live" clId="Web-{8D7F5881-B205-4323-BD7B-E125DC1C4F58}" dt="2020-09-04T06:03:35.652" v="2883"/>
        <pc:sldMkLst>
          <pc:docMk/>
          <pc:sldMk cId="1962884911" sldId="287"/>
        </pc:sldMkLst>
      </pc:sldChg>
      <pc:sldChg chg="modSp add replId">
        <pc:chgData name="sneha gupta" userId="08ddf9e209c8604f" providerId="Windows Live" clId="Web-{8D7F5881-B205-4323-BD7B-E125DC1C4F58}" dt="2020-09-04T06:14:20.305" v="4173" actId="1076"/>
        <pc:sldMkLst>
          <pc:docMk/>
          <pc:sldMk cId="2718192573" sldId="288"/>
        </pc:sldMkLst>
        <pc:spChg chg="mod">
          <ac:chgData name="sneha gupta" userId="08ddf9e209c8604f" providerId="Windows Live" clId="Web-{8D7F5881-B205-4323-BD7B-E125DC1C4F58}" dt="2020-09-04T06:14:20.305" v="4173" actId="1076"/>
          <ac:spMkLst>
            <pc:docMk/>
            <pc:sldMk cId="2718192573" sldId="288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8D7F5881-B205-4323-BD7B-E125DC1C4F58}" dt="2020-09-04T06:23:27.349" v="4489" actId="1076"/>
        <pc:sldMkLst>
          <pc:docMk/>
          <pc:sldMk cId="1467463656" sldId="289"/>
        </pc:sldMkLst>
        <pc:spChg chg="mod">
          <ac:chgData name="sneha gupta" userId="08ddf9e209c8604f" providerId="Windows Live" clId="Web-{8D7F5881-B205-4323-BD7B-E125DC1C4F58}" dt="2020-09-04T06:23:27.349" v="4489" actId="1076"/>
          <ac:spMkLst>
            <pc:docMk/>
            <pc:sldMk cId="1467463656" sldId="289"/>
            <ac:spMk id="4" creationId="{2AAF409F-A2D6-4AF3-A96A-358266E59232}"/>
          </ac:spMkLst>
        </pc:spChg>
      </pc:sldChg>
      <pc:sldChg chg="modSp add ord replId">
        <pc:chgData name="sneha gupta" userId="08ddf9e209c8604f" providerId="Windows Live" clId="Web-{8D7F5881-B205-4323-BD7B-E125DC1C4F58}" dt="2020-09-04T06:56:16.918" v="4502" actId="20577"/>
        <pc:sldMkLst>
          <pc:docMk/>
          <pc:sldMk cId="2762762561" sldId="290"/>
        </pc:sldMkLst>
        <pc:spChg chg="mod">
          <ac:chgData name="sneha gupta" userId="08ddf9e209c8604f" providerId="Windows Live" clId="Web-{8D7F5881-B205-4323-BD7B-E125DC1C4F58}" dt="2020-09-04T06:56:16.918" v="4502" actId="20577"/>
          <ac:spMkLst>
            <pc:docMk/>
            <pc:sldMk cId="2762762561" sldId="290"/>
            <ac:spMk id="2" creationId="{00000000-0000-0000-0000-000000000000}"/>
          </ac:spMkLst>
        </pc:spChg>
      </pc:sldChg>
      <pc:sldChg chg="modSp add ord replId">
        <pc:chgData name="sneha gupta" userId="08ddf9e209c8604f" providerId="Windows Live" clId="Web-{8D7F5881-B205-4323-BD7B-E125DC1C4F58}" dt="2020-09-04T07:17:53.016" v="6911" actId="1076"/>
        <pc:sldMkLst>
          <pc:docMk/>
          <pc:sldMk cId="3770591726" sldId="291"/>
        </pc:sldMkLst>
        <pc:spChg chg="mod">
          <ac:chgData name="sneha gupta" userId="08ddf9e209c8604f" providerId="Windows Live" clId="Web-{8D7F5881-B205-4323-BD7B-E125DC1C4F58}" dt="2020-09-04T07:17:53.016" v="6911" actId="1076"/>
          <ac:spMkLst>
            <pc:docMk/>
            <pc:sldMk cId="3770591726" sldId="291"/>
            <ac:spMk id="4" creationId="{2AAF409F-A2D6-4AF3-A96A-358266E59232}"/>
          </ac:spMkLst>
        </pc:spChg>
      </pc:sldChg>
      <pc:sldChg chg="modSp add ord replId">
        <pc:chgData name="sneha gupta" userId="08ddf9e209c8604f" providerId="Windows Live" clId="Web-{8D7F5881-B205-4323-BD7B-E125DC1C4F58}" dt="2020-09-04T06:58:55.981" v="4699" actId="20577"/>
        <pc:sldMkLst>
          <pc:docMk/>
          <pc:sldMk cId="644943316" sldId="292"/>
        </pc:sldMkLst>
        <pc:spChg chg="mod">
          <ac:chgData name="sneha gupta" userId="08ddf9e209c8604f" providerId="Windows Live" clId="Web-{8D7F5881-B205-4323-BD7B-E125DC1C4F58}" dt="2020-09-04T06:58:55.981" v="4699" actId="20577"/>
          <ac:spMkLst>
            <pc:docMk/>
            <pc:sldMk cId="644943316" sldId="292"/>
            <ac:spMk id="2" creationId="{00000000-0000-0000-0000-000000000000}"/>
          </ac:spMkLst>
        </pc:spChg>
      </pc:sldChg>
      <pc:sldChg chg="addSp delSp modSp add ord replId">
        <pc:chgData name="sneha gupta" userId="08ddf9e209c8604f" providerId="Windows Live" clId="Web-{8D7F5881-B205-4323-BD7B-E125DC1C4F58}" dt="2020-09-04T07:07:28.467" v="5906"/>
        <pc:sldMkLst>
          <pc:docMk/>
          <pc:sldMk cId="4173979674" sldId="293"/>
        </pc:sldMkLst>
        <pc:spChg chg="mod">
          <ac:chgData name="sneha gupta" userId="08ddf9e209c8604f" providerId="Windows Live" clId="Web-{8D7F5881-B205-4323-BD7B-E125DC1C4F58}" dt="2020-09-04T07:07:20.232" v="5904" actId="1076"/>
          <ac:spMkLst>
            <pc:docMk/>
            <pc:sldMk cId="4173979674" sldId="293"/>
            <ac:spMk id="4" creationId="{2AAF409F-A2D6-4AF3-A96A-358266E59232}"/>
          </ac:spMkLst>
        </pc:spChg>
        <pc:spChg chg="add del">
          <ac:chgData name="sneha gupta" userId="08ddf9e209c8604f" providerId="Windows Live" clId="Web-{8D7F5881-B205-4323-BD7B-E125DC1C4F58}" dt="2020-09-04T07:07:28.467" v="5906"/>
          <ac:spMkLst>
            <pc:docMk/>
            <pc:sldMk cId="4173979674" sldId="293"/>
            <ac:spMk id="5" creationId="{E1CE483C-700A-4864-ACDC-4EC0D40F1262}"/>
          </ac:spMkLst>
        </pc:spChg>
      </pc:sldChg>
      <pc:sldChg chg="modSp add replId">
        <pc:chgData name="sneha gupta" userId="08ddf9e209c8604f" providerId="Windows Live" clId="Web-{8D7F5881-B205-4323-BD7B-E125DC1C4F58}" dt="2020-09-04T07:16:49.797" v="6891" actId="20577"/>
        <pc:sldMkLst>
          <pc:docMk/>
          <pc:sldMk cId="1352413107" sldId="294"/>
        </pc:sldMkLst>
        <pc:spChg chg="mod">
          <ac:chgData name="sneha gupta" userId="08ddf9e209c8604f" providerId="Windows Live" clId="Web-{8D7F5881-B205-4323-BD7B-E125DC1C4F58}" dt="2020-09-04T07:16:49.797" v="6891" actId="20577"/>
          <ac:spMkLst>
            <pc:docMk/>
            <pc:sldMk cId="1352413107" sldId="294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8D7F5881-B205-4323-BD7B-E125DC1C4F58}" dt="2020-09-04T07:18:46.657" v="7008" actId="20577"/>
        <pc:sldMkLst>
          <pc:docMk/>
          <pc:sldMk cId="2693945853" sldId="295"/>
        </pc:sldMkLst>
        <pc:spChg chg="mod">
          <ac:chgData name="sneha gupta" userId="08ddf9e209c8604f" providerId="Windows Live" clId="Web-{8D7F5881-B205-4323-BD7B-E125DC1C4F58}" dt="2020-09-04T07:18:46.657" v="7008" actId="20577"/>
          <ac:spMkLst>
            <pc:docMk/>
            <pc:sldMk cId="2693945853" sldId="295"/>
            <ac:spMk id="4" creationId="{2AAF409F-A2D6-4AF3-A96A-358266E59232}"/>
          </ac:spMkLst>
        </pc:spChg>
      </pc:sldChg>
    </pc:docChg>
  </pc:docChgLst>
  <pc:docChgLst>
    <pc:chgData name="sneha gupta" userId="08ddf9e209c8604f" providerId="Windows Live" clId="Web-{A2BD0F0D-C098-45A5-6596-A88E912395ED}"/>
    <pc:docChg chg="addSld modSld">
      <pc:chgData name="sneha gupta" userId="08ddf9e209c8604f" providerId="Windows Live" clId="Web-{A2BD0F0D-C098-45A5-6596-A88E912395ED}" dt="2020-09-04T03:13:13.796" v="950" actId="20577"/>
      <pc:docMkLst>
        <pc:docMk/>
      </pc:docMkLst>
      <pc:sldChg chg="modSp">
        <pc:chgData name="sneha gupta" userId="08ddf9e209c8604f" providerId="Windows Live" clId="Web-{A2BD0F0D-C098-45A5-6596-A88E912395ED}" dt="2020-09-04T03:00:45.745" v="45" actId="20577"/>
        <pc:sldMkLst>
          <pc:docMk/>
          <pc:sldMk cId="1083368358" sldId="281"/>
        </pc:sldMkLst>
        <pc:spChg chg="mod">
          <ac:chgData name="sneha gupta" userId="08ddf9e209c8604f" providerId="Windows Live" clId="Web-{A2BD0F0D-C098-45A5-6596-A88E912395ED}" dt="2020-09-04T03:00:45.745" v="45" actId="20577"/>
          <ac:spMkLst>
            <pc:docMk/>
            <pc:sldMk cId="1083368358" sldId="281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A2BD0F0D-C098-45A5-6596-A88E912395ED}" dt="2020-09-04T03:13:13.796" v="949" actId="20577"/>
        <pc:sldMkLst>
          <pc:docMk/>
          <pc:sldMk cId="1603449458" sldId="282"/>
        </pc:sldMkLst>
        <pc:spChg chg="mod">
          <ac:chgData name="sneha gupta" userId="08ddf9e209c8604f" providerId="Windows Live" clId="Web-{A2BD0F0D-C098-45A5-6596-A88E912395ED}" dt="2020-09-04T03:13:13.796" v="949" actId="20577"/>
          <ac:spMkLst>
            <pc:docMk/>
            <pc:sldMk cId="1603449458" sldId="282"/>
            <ac:spMk id="4" creationId="{2AAF409F-A2D6-4AF3-A96A-358266E59232}"/>
          </ac:spMkLst>
        </pc:spChg>
      </pc:sldChg>
    </pc:docChg>
  </pc:docChgLst>
  <pc:docChgLst>
    <pc:chgData name="sneha gupta" userId="08ddf9e209c8604f" providerId="Windows Live" clId="Web-{488CB389-994A-482A-932A-CEA4A20A0890}"/>
    <pc:docChg chg="addSld modSld sldOrd">
      <pc:chgData name="sneha gupta" userId="08ddf9e209c8604f" providerId="Windows Live" clId="Web-{488CB389-994A-482A-932A-CEA4A20A0890}" dt="2020-09-01T12:57:13.371" v="2124" actId="20577"/>
      <pc:docMkLst>
        <pc:docMk/>
      </pc:docMkLst>
      <pc:sldChg chg="addSp modSp new">
        <pc:chgData name="sneha gupta" userId="08ddf9e209c8604f" providerId="Windows Live" clId="Web-{488CB389-994A-482A-932A-CEA4A20A0890}" dt="2020-09-01T12:34:07.176" v="160" actId="20577"/>
        <pc:sldMkLst>
          <pc:docMk/>
          <pc:sldMk cId="1071045909" sldId="271"/>
        </pc:sldMkLst>
        <pc:spChg chg="add mod">
          <ac:chgData name="sneha gupta" userId="08ddf9e209c8604f" providerId="Windows Live" clId="Web-{488CB389-994A-482A-932A-CEA4A20A0890}" dt="2020-09-01T12:30:43.066" v="9"/>
          <ac:spMkLst>
            <pc:docMk/>
            <pc:sldMk cId="1071045909" sldId="271"/>
            <ac:spMk id="2" creationId="{BE14FC06-716E-499F-BF3E-CE880C499506}"/>
          </ac:spMkLst>
        </pc:spChg>
        <pc:spChg chg="add mod">
          <ac:chgData name="sneha gupta" userId="08ddf9e209c8604f" providerId="Windows Live" clId="Web-{488CB389-994A-482A-932A-CEA4A20A0890}" dt="2020-09-01T12:34:07.176" v="160" actId="20577"/>
          <ac:spMkLst>
            <pc:docMk/>
            <pc:sldMk cId="1071045909" sldId="271"/>
            <ac:spMk id="4" creationId="{2AAF409F-A2D6-4AF3-A96A-358266E59232}"/>
          </ac:spMkLst>
        </pc:spChg>
        <pc:cxnChg chg="add mod">
          <ac:chgData name="sneha gupta" userId="08ddf9e209c8604f" providerId="Windows Live" clId="Web-{488CB389-994A-482A-932A-CEA4A20A0890}" dt="2020-09-01T12:31:53.301" v="16" actId="14100"/>
          <ac:cxnSpMkLst>
            <pc:docMk/>
            <pc:sldMk cId="1071045909" sldId="271"/>
            <ac:cxnSpMk id="3" creationId="{B9CDCB53-DF0A-4471-A4B5-3D7A06673674}"/>
          </ac:cxnSpMkLst>
        </pc:cxnChg>
      </pc:sldChg>
      <pc:sldChg chg="modSp add replId">
        <pc:chgData name="sneha gupta" userId="08ddf9e209c8604f" providerId="Windows Live" clId="Web-{488CB389-994A-482A-932A-CEA4A20A0890}" dt="2020-09-01T12:34:35.301" v="176" actId="20577"/>
        <pc:sldMkLst>
          <pc:docMk/>
          <pc:sldMk cId="2526634752" sldId="272"/>
        </pc:sldMkLst>
        <pc:spChg chg="mod">
          <ac:chgData name="sneha gupta" userId="08ddf9e209c8604f" providerId="Windows Live" clId="Web-{488CB389-994A-482A-932A-CEA4A20A0890}" dt="2020-09-01T12:34:32.317" v="173" actId="20577"/>
          <ac:spMkLst>
            <pc:docMk/>
            <pc:sldMk cId="2526634752" sldId="272"/>
            <ac:spMk id="2" creationId="{00000000-0000-0000-0000-000000000000}"/>
          </ac:spMkLst>
        </pc:spChg>
        <pc:spChg chg="mod">
          <ac:chgData name="sneha gupta" userId="08ddf9e209c8604f" providerId="Windows Live" clId="Web-{488CB389-994A-482A-932A-CEA4A20A0890}" dt="2020-09-01T12:34:35.301" v="176" actId="20577"/>
          <ac:spMkLst>
            <pc:docMk/>
            <pc:sldMk cId="2526634752" sldId="272"/>
            <ac:spMk id="3" creationId="{00000000-0000-0000-0000-000000000000}"/>
          </ac:spMkLst>
        </pc:spChg>
      </pc:sldChg>
      <pc:sldChg chg="modSp add ord replId">
        <pc:chgData name="sneha gupta" userId="08ddf9e209c8604f" providerId="Windows Live" clId="Web-{488CB389-994A-482A-932A-CEA4A20A0890}" dt="2020-09-01T12:35:39.286" v="192" actId="1076"/>
        <pc:sldMkLst>
          <pc:docMk/>
          <pc:sldMk cId="3481952966" sldId="273"/>
        </pc:sldMkLst>
        <pc:spChg chg="mod">
          <ac:chgData name="sneha gupta" userId="08ddf9e209c8604f" providerId="Windows Live" clId="Web-{488CB389-994A-482A-932A-CEA4A20A0890}" dt="2020-09-01T12:35:02.223" v="181" actId="20577"/>
          <ac:spMkLst>
            <pc:docMk/>
            <pc:sldMk cId="3481952966" sldId="273"/>
            <ac:spMk id="2" creationId="{00000000-0000-0000-0000-000000000000}"/>
          </ac:spMkLst>
        </pc:spChg>
        <pc:spChg chg="mod">
          <ac:chgData name="sneha gupta" userId="08ddf9e209c8604f" providerId="Windows Live" clId="Web-{488CB389-994A-482A-932A-CEA4A20A0890}" dt="2020-09-01T12:35:39.286" v="192" actId="1076"/>
          <ac:spMkLst>
            <pc:docMk/>
            <pc:sldMk cId="3481952966" sldId="273"/>
            <ac:spMk id="3" creationId="{00000000-0000-0000-0000-000000000000}"/>
          </ac:spMkLst>
        </pc:spChg>
      </pc:sldChg>
      <pc:sldChg chg="modSp add ord replId">
        <pc:chgData name="sneha gupta" userId="08ddf9e209c8604f" providerId="Windows Live" clId="Web-{488CB389-994A-482A-932A-CEA4A20A0890}" dt="2020-09-01T12:42:34.554" v="940" actId="14100"/>
        <pc:sldMkLst>
          <pc:docMk/>
          <pc:sldMk cId="500332262" sldId="274"/>
        </pc:sldMkLst>
        <pc:spChg chg="mod">
          <ac:chgData name="sneha gupta" userId="08ddf9e209c8604f" providerId="Windows Live" clId="Web-{488CB389-994A-482A-932A-CEA4A20A0890}" dt="2020-09-01T12:42:34.554" v="940" actId="14100"/>
          <ac:spMkLst>
            <pc:docMk/>
            <pc:sldMk cId="500332262" sldId="274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488CB389-994A-482A-932A-CEA4A20A0890}" dt="2020-09-01T12:50:19.619" v="1754" actId="1076"/>
        <pc:sldMkLst>
          <pc:docMk/>
          <pc:sldMk cId="350390181" sldId="275"/>
        </pc:sldMkLst>
        <pc:spChg chg="mod">
          <ac:chgData name="sneha gupta" userId="08ddf9e209c8604f" providerId="Windows Live" clId="Web-{488CB389-994A-482A-932A-CEA4A20A0890}" dt="2020-09-01T12:50:19.619" v="1754" actId="1076"/>
          <ac:spMkLst>
            <pc:docMk/>
            <pc:sldMk cId="350390181" sldId="275"/>
            <ac:spMk id="4" creationId="{2AAF409F-A2D6-4AF3-A96A-358266E59232}"/>
          </ac:spMkLst>
        </pc:spChg>
      </pc:sldChg>
      <pc:sldChg chg="modSp add replId">
        <pc:chgData name="sneha gupta" userId="08ddf9e209c8604f" providerId="Windows Live" clId="Web-{488CB389-994A-482A-932A-CEA4A20A0890}" dt="2020-09-01T12:56:28.418" v="2108" actId="1076"/>
        <pc:sldMkLst>
          <pc:docMk/>
          <pc:sldMk cId="3544669416" sldId="276"/>
        </pc:sldMkLst>
        <pc:spChg chg="mod">
          <ac:chgData name="sneha gupta" userId="08ddf9e209c8604f" providerId="Windows Live" clId="Web-{488CB389-994A-482A-932A-CEA4A20A0890}" dt="2020-09-01T12:56:28.418" v="2108" actId="1076"/>
          <ac:spMkLst>
            <pc:docMk/>
            <pc:sldMk cId="3544669416" sldId="276"/>
            <ac:spMk id="4" creationId="{2AAF409F-A2D6-4AF3-A96A-358266E59232}"/>
          </ac:spMkLst>
        </pc:spChg>
      </pc:sldChg>
      <pc:sldChg chg="modSp add ord replId">
        <pc:chgData name="sneha gupta" userId="08ddf9e209c8604f" providerId="Windows Live" clId="Web-{488CB389-994A-482A-932A-CEA4A20A0890}" dt="2020-09-01T12:57:13.371" v="2123" actId="20577"/>
        <pc:sldMkLst>
          <pc:docMk/>
          <pc:sldMk cId="2608024887" sldId="277"/>
        </pc:sldMkLst>
        <pc:spChg chg="mod">
          <ac:chgData name="sneha gupta" userId="08ddf9e209c8604f" providerId="Windows Live" clId="Web-{488CB389-994A-482A-932A-CEA4A20A0890}" dt="2020-09-01T12:57:13.371" v="2123" actId="20577"/>
          <ac:spMkLst>
            <pc:docMk/>
            <pc:sldMk cId="2608024887" sldId="27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  <a:cs typeface="Calibri Light"/>
              </a:rPr>
              <a:t>P block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>
                <a:cs typeface="Calibri"/>
              </a:rPr>
              <a:t>Notes rough</a:t>
            </a:r>
          </a:p>
          <a:p>
            <a:r>
              <a:rPr lang="en-GB" sz="1800">
                <a:cs typeface="Calibri"/>
              </a:rPr>
              <a:t>Sneha gupta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786F-5AC1-4687-B57F-098ADFD7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PHOSPHORUS</a:t>
            </a:r>
            <a:endParaRPr lang="en-US" sz="4000" kern="1200">
              <a:solidFill>
                <a:schemeClr val="bg2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093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4C1D-84C5-45E5-BCA4-4E4F9BE6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60027"/>
            <a:ext cx="6377769" cy="61810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742950" indent="-457200">
              <a:spcBef>
                <a:spcPts val="0"/>
              </a:spcBef>
              <a:spcAft>
                <a:spcPts val="600"/>
              </a:spcAft>
            </a:pPr>
            <a:r>
              <a:rPr lang="en-GB" sz="2400">
                <a:ea typeface="+mn-lt"/>
                <a:cs typeface="+mn-lt"/>
              </a:rPr>
              <a:t>Phosphorus allotropic forms</a:t>
            </a:r>
            <a:endParaRPr lang="en-US"/>
          </a:p>
          <a:p>
            <a:pPr marL="120015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>
                <a:ea typeface="+mn-lt"/>
                <a:cs typeface="+mn-lt"/>
              </a:rPr>
              <a:t>Found in many allotropic forms</a:t>
            </a:r>
          </a:p>
          <a:p>
            <a:pPr marL="120015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 err="1">
                <a:ea typeface="+mn-lt"/>
                <a:cs typeface="+mn-lt"/>
              </a:rPr>
              <a:t>Important:red</a:t>
            </a:r>
            <a:r>
              <a:rPr lang="en-GB" sz="2000">
                <a:ea typeface="+mn-lt"/>
                <a:cs typeface="+mn-lt"/>
              </a:rPr>
              <a:t> white and black</a:t>
            </a:r>
          </a:p>
          <a:p>
            <a:pPr marL="120015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>
                <a:ea typeface="+mn-lt"/>
                <a:cs typeface="+mn-lt"/>
              </a:rPr>
              <a:t>White phosphorus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Translucent white waxy solid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Poisonous insoluble in water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Soluble in carbon di sulphate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Glows in dark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Dissolves in boiling </a:t>
            </a:r>
            <a:r>
              <a:rPr lang="en-GB" sz="1600" err="1">
                <a:ea typeface="+mn-lt"/>
                <a:cs typeface="+mn-lt"/>
              </a:rPr>
              <a:t>naoh</a:t>
            </a:r>
            <a:endParaRPr lang="en-GB" sz="1600">
              <a:ea typeface="+mn-lt"/>
              <a:cs typeface="+mn-lt"/>
            </a:endParaRP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Less stable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More reactive than other solid phases 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Readily catches fire in air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Discrete </a:t>
            </a:r>
            <a:r>
              <a:rPr lang="en-GB" sz="1600" err="1">
                <a:ea typeface="+mn-lt"/>
                <a:cs typeface="+mn-lt"/>
              </a:rPr>
              <a:t>tedragedral</a:t>
            </a:r>
            <a:r>
              <a:rPr lang="en-GB" sz="1600">
                <a:ea typeface="+mn-lt"/>
                <a:cs typeface="+mn-lt"/>
              </a:rPr>
              <a:t> p4 molecule</a:t>
            </a:r>
            <a:endParaRPr lang="en-GB"/>
          </a:p>
          <a:p>
            <a:pPr marL="1885950">
              <a:spcBef>
                <a:spcPts val="0"/>
              </a:spcBef>
              <a:spcAft>
                <a:spcPts val="600"/>
              </a:spcAft>
            </a:pPr>
            <a:endParaRPr lang="en-GB" sz="1600">
              <a:ea typeface="+mn-lt"/>
              <a:cs typeface="+mn-lt"/>
            </a:endParaRP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600">
              <a:ea typeface="+mn-lt"/>
              <a:cs typeface="+mn-lt"/>
            </a:endParaRP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6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312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4C1D-84C5-45E5-BCA4-4E4F9BE6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60027"/>
            <a:ext cx="6377769" cy="61810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085850" lvl="2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>
                <a:ea typeface="+mn-lt"/>
                <a:cs typeface="+mn-lt"/>
              </a:rPr>
              <a:t>Red phosphorus</a:t>
            </a:r>
            <a:endParaRPr lang="en-US"/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Iron </a:t>
            </a:r>
            <a:r>
              <a:rPr lang="en-GB" sz="1400" err="1">
                <a:ea typeface="+mn-lt"/>
                <a:cs typeface="+mn-lt"/>
              </a:rPr>
              <a:t>greay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lusture</a:t>
            </a:r>
            <a:endParaRPr lang="en-GB" sz="1400">
              <a:ea typeface="+mn-lt"/>
              <a:cs typeface="+mn-lt"/>
            </a:endParaRP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Odourless</a:t>
            </a: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Non poisonous</a:t>
            </a: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Insoluble in </a:t>
            </a:r>
            <a:r>
              <a:rPr lang="en-GB" sz="1400" err="1">
                <a:ea typeface="+mn-lt"/>
                <a:cs typeface="+mn-lt"/>
              </a:rPr>
              <a:t>wateras</a:t>
            </a:r>
            <a:r>
              <a:rPr lang="en-GB" sz="1400">
                <a:ea typeface="+mn-lt"/>
                <a:cs typeface="+mn-lt"/>
              </a:rPr>
              <a:t> well as in carbon di </a:t>
            </a:r>
            <a:r>
              <a:rPr lang="en-GB" sz="1400" err="1">
                <a:ea typeface="+mn-lt"/>
                <a:cs typeface="+mn-lt"/>
              </a:rPr>
              <a:t>sulphade</a:t>
            </a:r>
            <a:endParaRPr lang="en-GB" sz="1400">
              <a:ea typeface="+mn-lt"/>
              <a:cs typeface="+mn-lt"/>
            </a:endParaRP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Much less reactive than white</a:t>
            </a: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Does not glows in dark</a:t>
            </a: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Polymeric</a:t>
            </a: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Chains of p4</a:t>
            </a:r>
          </a:p>
          <a:p>
            <a:pPr marL="1085850" lvl="2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>
                <a:ea typeface="+mn-lt"/>
                <a:cs typeface="+mn-lt"/>
              </a:rPr>
              <a:t>Black phosphorus</a:t>
            </a: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Two forms:</a:t>
            </a:r>
          </a:p>
          <a:p>
            <a:pPr marL="2000250" lvl="4" indent="-3429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Alpha black</a:t>
            </a:r>
          </a:p>
          <a:p>
            <a:pPr marL="2000250" lvl="4" indent="-3429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Beta-lack</a:t>
            </a:r>
          </a:p>
          <a:p>
            <a:pPr marL="628650" lvl="1" indent="-342900">
              <a:spcBef>
                <a:spcPts val="0"/>
              </a:spcBef>
              <a:spcAft>
                <a:spcPts val="600"/>
              </a:spcAft>
            </a:pPr>
            <a:r>
              <a:rPr lang="en-GB" sz="2000">
                <a:ea typeface="+mn-lt"/>
                <a:cs typeface="+mn-lt"/>
              </a:rPr>
              <a:t>Phosphine</a:t>
            </a:r>
          </a:p>
          <a:p>
            <a:pPr marL="1085850" lvl="2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>
                <a:ea typeface="+mn-lt"/>
                <a:cs typeface="+mn-lt"/>
              </a:rPr>
              <a:t>Prep</a:t>
            </a: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 err="1">
                <a:ea typeface="+mn-lt"/>
                <a:cs typeface="+mn-lt"/>
              </a:rPr>
              <a:t>Reac</a:t>
            </a:r>
            <a:r>
              <a:rPr lang="en-GB" sz="1400">
                <a:ea typeface="+mn-lt"/>
                <a:cs typeface="+mn-lt"/>
              </a:rPr>
              <a:t> of calcium phosphide</a:t>
            </a: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Laboratory: heating white phosphorus with </a:t>
            </a:r>
            <a:r>
              <a:rPr lang="en-GB" sz="1400" err="1">
                <a:ea typeface="+mn-lt"/>
                <a:cs typeface="+mn-lt"/>
              </a:rPr>
              <a:t>conc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naoh</a:t>
            </a:r>
            <a:r>
              <a:rPr lang="en-GB" sz="1400">
                <a:ea typeface="+mn-lt"/>
                <a:cs typeface="+mn-lt"/>
              </a:rPr>
              <a:t> sol in inert atmosphere of co2</a:t>
            </a: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Pure: non </a:t>
            </a:r>
            <a:r>
              <a:rPr lang="en-GB" sz="1400" err="1">
                <a:ea typeface="+mn-lt"/>
                <a:cs typeface="+mn-lt"/>
              </a:rPr>
              <a:t>flammanble-flammableowingto</a:t>
            </a:r>
            <a:r>
              <a:rPr lang="en-GB" sz="1400">
                <a:ea typeface="+mn-lt"/>
                <a:cs typeface="+mn-lt"/>
              </a:rPr>
              <a:t> the presence of p2h4 or p4 vapours ,treating with </a:t>
            </a:r>
            <a:r>
              <a:rPr lang="en-GB" sz="1400" err="1">
                <a:ea typeface="+mn-lt"/>
                <a:cs typeface="+mn-lt"/>
              </a:rPr>
              <a:t>koh</a:t>
            </a:r>
            <a:r>
              <a:rPr lang="en-GB" sz="1400">
                <a:ea typeface="+mn-lt"/>
                <a:cs typeface="+mn-lt"/>
              </a:rPr>
              <a:t> –phosphene</a:t>
            </a: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400">
              <a:ea typeface="+mn-lt"/>
              <a:cs typeface="+mn-lt"/>
            </a:endParaRPr>
          </a:p>
          <a:p>
            <a:pPr marL="1543050" lvl="3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400">
              <a:ea typeface="+mn-lt"/>
              <a:cs typeface="+mn-lt"/>
            </a:endParaRP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600">
              <a:ea typeface="+mn-lt"/>
              <a:cs typeface="+mn-lt"/>
            </a:endParaRP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6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99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4C1D-84C5-45E5-BCA4-4E4F9BE6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60027"/>
            <a:ext cx="6377769" cy="61810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6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7B199-ADD7-4D3A-B4AA-5E5C75EB06B6}"/>
              </a:ext>
            </a:extLst>
          </p:cNvPr>
          <p:cNvSpPr txBox="1"/>
          <p:nvPr/>
        </p:nvSpPr>
        <p:spPr>
          <a:xfrm>
            <a:off x="4652513" y="526211"/>
            <a:ext cx="7128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 algn="l">
              <a:buAutoNum type="arabicPeriod"/>
            </a:pPr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93123-39CF-4B36-B878-5B0E4FD90252}"/>
              </a:ext>
            </a:extLst>
          </p:cNvPr>
          <p:cNvSpPr txBox="1"/>
          <p:nvPr/>
        </p:nvSpPr>
        <p:spPr>
          <a:xfrm>
            <a:off x="4695645" y="353683"/>
            <a:ext cx="7200181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Properties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Colourless gas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Rotten fish smell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Highly poisonous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Explodes-hn03,cl2 and br2 vapours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Slightly Soluble in water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Decomposes in presence of light 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Weakly basic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Uses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Holmes signals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Smoke screens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Phosphorus halides: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Phosphorus trichloride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Prep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Passing dry chlorine over heated white phosphorus</a:t>
            </a: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Acton of thionyl chloride with white phosphorus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Prop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Colourless oily liquid </a:t>
            </a: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Reacts with organic compounds </a:t>
            </a: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Hydrolysis in the presence of moisture</a:t>
            </a:r>
          </a:p>
          <a:p>
            <a:pPr marL="1257300" lvl="2" indent="-342900">
              <a:buFontTx/>
              <a:buAutoNum type="alphaLcParenR"/>
            </a:pPr>
            <a:endParaRPr lang="en-GB">
              <a:cs typeface="Calibri"/>
            </a:endParaRPr>
          </a:p>
          <a:p>
            <a:pPr marL="800100" lvl="1" indent="-342900">
              <a:buFontTx/>
              <a:buAutoNum type="arabicPeriod"/>
            </a:pPr>
            <a:endParaRPr lang="en-GB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>
              <a:cs typeface="Calibri"/>
            </a:endParaRPr>
          </a:p>
          <a:p>
            <a:pPr marL="342900" indent="-342900">
              <a:buAutoNum type="arabicPeriod"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55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4C1D-84C5-45E5-BCA4-4E4F9BE6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60027"/>
            <a:ext cx="6377769" cy="61810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6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7B199-ADD7-4D3A-B4AA-5E5C75EB06B6}"/>
              </a:ext>
            </a:extLst>
          </p:cNvPr>
          <p:cNvSpPr txBox="1"/>
          <p:nvPr/>
        </p:nvSpPr>
        <p:spPr>
          <a:xfrm>
            <a:off x="4652513" y="526211"/>
            <a:ext cx="7128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 algn="l">
              <a:buAutoNum type="arabicPeriod"/>
            </a:pPr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93123-39CF-4B36-B878-5B0E4FD90252}"/>
              </a:ext>
            </a:extLst>
          </p:cNvPr>
          <p:cNvSpPr txBox="1"/>
          <p:nvPr/>
        </p:nvSpPr>
        <p:spPr>
          <a:xfrm>
            <a:off x="4695645" y="353683"/>
            <a:ext cx="7200181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Phosphorus pentachloride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Pyramidal shape</a:t>
            </a:r>
          </a:p>
          <a:p>
            <a:pPr marL="800100" lvl="1" indent="-342900">
              <a:buFontTx/>
              <a:buAutoNum type="arabicPeriod"/>
            </a:pPr>
            <a:r>
              <a:rPr lang="en-GB">
                <a:cs typeface="Calibri"/>
              </a:rPr>
              <a:t>Sp3 hybridised </a:t>
            </a:r>
          </a:p>
          <a:p>
            <a:pPr marL="800100" lvl="1" indent="-342900">
              <a:buFontTx/>
              <a:buAutoNum type="arabicPeriod"/>
            </a:pPr>
            <a:r>
              <a:rPr lang="en-GB">
                <a:cs typeface="Calibri"/>
              </a:rPr>
              <a:t>Prep</a:t>
            </a: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Reaction of white phosphorus with excess of dry chlorine</a:t>
            </a: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Action of so2cl2 on phosphorus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Prop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Yellowish </a:t>
            </a:r>
            <a:r>
              <a:rPr lang="en-GB" err="1">
                <a:cs typeface="Calibri"/>
              </a:rPr>
              <a:t>whitepowder</a:t>
            </a:r>
            <a:endParaRPr lang="en-GB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Moist air- hydrolysis-pocl3-phosphoric acid</a:t>
            </a:r>
          </a:p>
          <a:p>
            <a:pPr marL="1257300" lvl="2" indent="-342900">
              <a:buFontTx/>
              <a:buAutoNum type="alphaLcParenR"/>
            </a:pPr>
            <a:r>
              <a:rPr lang="en-GB" err="1">
                <a:cs typeface="Calibri"/>
              </a:rPr>
              <a:t>Heated,sublimes,decomposes</a:t>
            </a:r>
            <a:r>
              <a:rPr lang="en-GB">
                <a:cs typeface="Calibri"/>
              </a:rPr>
              <a:t> on stronger heating</a:t>
            </a: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Used, synthesis of some organic compounds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Oxoacids of phosphorus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Forms a number of oxoacids</a:t>
            </a:r>
          </a:p>
          <a:p>
            <a:pPr marL="800100" lvl="1" indent="-342900">
              <a:buFontTx/>
              <a:buAutoNum type="arabicPeriod"/>
            </a:pPr>
            <a:r>
              <a:rPr lang="en-GB">
                <a:cs typeface="Calibri"/>
              </a:rPr>
              <a:t>Tetrahedrally </a:t>
            </a:r>
            <a:r>
              <a:rPr lang="en-GB" err="1">
                <a:cs typeface="Calibri"/>
              </a:rPr>
              <a:t>sorrounded</a:t>
            </a:r>
            <a:r>
              <a:rPr lang="en-GB">
                <a:cs typeface="Calibri"/>
              </a:rPr>
              <a:t> by other atoms</a:t>
            </a:r>
          </a:p>
          <a:p>
            <a:pPr marL="800100" lvl="1" indent="-342900">
              <a:buFontTx/>
              <a:buAutoNum type="arabicPeriod"/>
            </a:pPr>
            <a:r>
              <a:rPr lang="en-GB">
                <a:cs typeface="Calibri"/>
              </a:rPr>
              <a:t>Contains: one p---o bond, p---oh bond</a:t>
            </a:r>
          </a:p>
          <a:p>
            <a:pPr marL="800100" lvl="1" indent="-342900">
              <a:buFontTx/>
              <a:buAutoNum type="arabicPeriod"/>
            </a:pPr>
            <a:r>
              <a:rPr lang="en-GB">
                <a:cs typeface="Calibri"/>
              </a:rPr>
              <a:t>Lower oxidation state</a:t>
            </a:r>
          </a:p>
          <a:p>
            <a:pPr marL="800100" lvl="1" indent="-342900">
              <a:buFontTx/>
              <a:buAutoNum type="arabicPeriod"/>
            </a:pPr>
            <a:r>
              <a:rPr lang="en-GB">
                <a:cs typeface="Calibri"/>
              </a:rPr>
              <a:t>E or p-h bond</a:t>
            </a:r>
          </a:p>
          <a:p>
            <a:pPr marL="800100" lvl="1" indent="-342900">
              <a:buFontTx/>
              <a:buAutoNum type="arabicPeriod"/>
            </a:pPr>
            <a:r>
              <a:rPr lang="en-GB">
                <a:cs typeface="Calibri"/>
              </a:rPr>
              <a:t>+3</a:t>
            </a:r>
          </a:p>
          <a:p>
            <a:pPr marL="800100" lvl="1" indent="-342900">
              <a:buFontTx/>
              <a:buAutoNum type="arabicPeriod"/>
            </a:pPr>
            <a:r>
              <a:rPr lang="en-GB" err="1">
                <a:cs typeface="Calibri"/>
              </a:rPr>
              <a:t>Dispropotionate</a:t>
            </a:r>
            <a:r>
              <a:rPr lang="en-GB">
                <a:cs typeface="Calibri"/>
              </a:rPr>
              <a:t> to </a:t>
            </a:r>
            <a:r>
              <a:rPr lang="en-GB" err="1">
                <a:cs typeface="Calibri"/>
              </a:rPr>
              <a:t>higer</a:t>
            </a:r>
            <a:r>
              <a:rPr lang="en-GB">
                <a:cs typeface="Calibri"/>
              </a:rPr>
              <a:t> and lower oxidation state</a:t>
            </a:r>
          </a:p>
          <a:p>
            <a:pPr marL="800100" lvl="1" indent="-342900">
              <a:buFontTx/>
              <a:buAutoNum type="arabicPeriod"/>
            </a:pPr>
            <a:r>
              <a:rPr lang="en-GB" err="1">
                <a:cs typeface="Calibri"/>
              </a:rPr>
              <a:t>Ex:orthophorus</a:t>
            </a:r>
            <a:r>
              <a:rPr lang="en-GB">
                <a:cs typeface="Calibri"/>
              </a:rPr>
              <a:t> acid---heating---&gt;</a:t>
            </a:r>
            <a:r>
              <a:rPr lang="en-GB" err="1">
                <a:cs typeface="Calibri"/>
              </a:rPr>
              <a:t>orthophosphorus</a:t>
            </a:r>
            <a:r>
              <a:rPr lang="en-GB">
                <a:cs typeface="Calibri"/>
              </a:rPr>
              <a:t> acid and phosphene</a:t>
            </a:r>
          </a:p>
          <a:p>
            <a:pPr marL="800100" lvl="1" indent="-342900">
              <a:buFontTx/>
              <a:buAutoNum type="arabicPeriod"/>
            </a:pPr>
            <a:endParaRPr lang="en-GB">
              <a:cs typeface="Calibri"/>
            </a:endParaRPr>
          </a:p>
          <a:p>
            <a:pPr marL="800100" lvl="1" indent="-342900">
              <a:buFontTx/>
              <a:buAutoNum type="arabicPeriod"/>
            </a:pPr>
            <a:endParaRPr lang="en-GB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>
              <a:cs typeface="Calibri"/>
            </a:endParaRPr>
          </a:p>
          <a:p>
            <a:pPr marL="342900" indent="-342900">
              <a:buAutoNum type="arabicPeriod"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43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977426" y="798483"/>
            <a:ext cx="91986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Acid-p-h bond-strong reducing prop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P-h non ionisable to give h+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H3po3-diabasic,h3po4-tribasic</a:t>
            </a:r>
          </a:p>
          <a:p>
            <a:pPr marL="800100" lvl="1" indent="-342900">
              <a:buAutoNum type="arabicPeriod"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04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  <a:cs typeface="Calibri Light"/>
              </a:rPr>
              <a:t>GROUP 16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0567358" y="3633159"/>
            <a:ext cx="646980" cy="10064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952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90520" y="769728"/>
            <a:ext cx="950055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err="1">
                <a:cs typeface="Calibri"/>
              </a:rPr>
              <a:t>Chalogens</a:t>
            </a:r>
            <a:endParaRPr lang="en-GB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Cu minerals: o2 or </a:t>
            </a:r>
            <a:r>
              <a:rPr lang="en-GB" err="1">
                <a:cs typeface="Calibri"/>
              </a:rPr>
              <a:t>sulpjur</a:t>
            </a:r>
            <a:endParaRPr lang="en-GB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Ns2,np4 general e- configuration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Shell </a:t>
            </a:r>
            <a:r>
              <a:rPr lang="en-GB" err="1">
                <a:cs typeface="Calibri"/>
              </a:rPr>
              <a:t>inc-atomic&amp;ionic</a:t>
            </a:r>
            <a:r>
              <a:rPr lang="en-GB">
                <a:cs typeface="Calibri"/>
              </a:rPr>
              <a:t> radii inc.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O2---exceptionally small</a:t>
            </a:r>
          </a:p>
          <a:p>
            <a:pPr marL="342900" indent="-342900">
              <a:buFont typeface="Arial"/>
              <a:buChar char="•"/>
            </a:pPr>
            <a:r>
              <a:rPr lang="en-GB" err="1">
                <a:cs typeface="Calibri"/>
              </a:rPr>
              <a:t>Ie:dec</a:t>
            </a:r>
            <a:r>
              <a:rPr lang="en-GB">
                <a:cs typeface="Calibri"/>
              </a:rPr>
              <a:t>. Down the grp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Lower </a:t>
            </a:r>
            <a:r>
              <a:rPr lang="en-GB" err="1">
                <a:cs typeface="Calibri"/>
              </a:rPr>
              <a:t>ie</a:t>
            </a:r>
            <a:endParaRPr lang="en-GB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Extra stable </a:t>
            </a:r>
            <a:r>
              <a:rPr lang="en-GB" err="1">
                <a:cs typeface="Calibri"/>
              </a:rPr>
              <a:t>half filled</a:t>
            </a:r>
            <a:r>
              <a:rPr lang="en-GB">
                <a:cs typeface="Calibri"/>
              </a:rPr>
              <a:t> p orbitals electronic configuration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Electronegativity dec</a:t>
            </a:r>
          </a:p>
          <a:p>
            <a:pPr marL="342900" indent="-342900">
              <a:buFont typeface="Arial"/>
              <a:buChar char="•"/>
            </a:pPr>
            <a:r>
              <a:rPr lang="en-GB" err="1">
                <a:cs typeface="Calibri"/>
              </a:rPr>
              <a:t>Mettalic</a:t>
            </a:r>
            <a:r>
              <a:rPr lang="en-GB">
                <a:cs typeface="Calibri"/>
              </a:rPr>
              <a:t> char </a:t>
            </a:r>
            <a:r>
              <a:rPr lang="en-GB" err="1">
                <a:cs typeface="Calibri"/>
              </a:rPr>
              <a:t>inc</a:t>
            </a:r>
            <a:endParaRPr lang="en-GB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Exhibit allotropy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Mp and bp </a:t>
            </a:r>
            <a:r>
              <a:rPr lang="en-GB" err="1">
                <a:cs typeface="Calibri"/>
              </a:rPr>
              <a:t>inc</a:t>
            </a:r>
            <a:endParaRPr lang="en-GB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-2 state – dec down 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+2,+4,+6 exhibits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+4,+6 more common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Stability- +6 dec down 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+4 – </a:t>
            </a:r>
            <a:r>
              <a:rPr lang="en-GB" err="1">
                <a:cs typeface="Calibri"/>
              </a:rPr>
              <a:t>inc</a:t>
            </a:r>
            <a:endParaRPr lang="en-GB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Bonding in +4 and +6 primarily covalent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Valence shell expanded</a:t>
            </a:r>
          </a:p>
        </p:txBody>
      </p:sp>
    </p:spTree>
    <p:extLst>
      <p:ext uri="{BB962C8B-B14F-4D97-AF65-F5344CB8AC3E}">
        <p14:creationId xmlns:p14="http://schemas.microsoft.com/office/powerpoint/2010/main" val="50033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804897" y="582822"/>
            <a:ext cx="9500558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Covalence exceeds 4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Reactivity with h2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Acidic char </a:t>
            </a:r>
            <a:r>
              <a:rPr lang="en-GB" err="1">
                <a:cs typeface="Calibri"/>
              </a:rPr>
              <a:t>inc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Explained: dec bond </a:t>
            </a:r>
            <a:r>
              <a:rPr lang="en-GB" err="1">
                <a:cs typeface="Calibri"/>
              </a:rPr>
              <a:t>entalphy</a:t>
            </a:r>
            <a:r>
              <a:rPr lang="en-GB">
                <a:cs typeface="Calibri"/>
              </a:rPr>
              <a:t> , dissociation of h--e bond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Thermal stability-</a:t>
            </a:r>
            <a:r>
              <a:rPr lang="en-GB" err="1">
                <a:cs typeface="Calibri"/>
              </a:rPr>
              <a:t>hydrydes</a:t>
            </a:r>
            <a:r>
              <a:rPr lang="en-GB">
                <a:cs typeface="Calibri"/>
              </a:rPr>
              <a:t> dec </a:t>
            </a:r>
            <a:r>
              <a:rPr lang="en-GB" err="1">
                <a:cs typeface="Calibri"/>
              </a:rPr>
              <a:t>frm</a:t>
            </a:r>
            <a:r>
              <a:rPr lang="en-GB">
                <a:cs typeface="Calibri"/>
              </a:rPr>
              <a:t> h20-h2po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All hydrides(except h20) reducing </a:t>
            </a:r>
            <a:r>
              <a:rPr lang="en-GB" err="1">
                <a:cs typeface="Calibri"/>
              </a:rPr>
              <a:t>rpop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Inc: h2s to h2te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Reactivity with o2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Form oxides 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O3,s-gases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Seo2-solid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Reducing prop(dioxide) dec. 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So2-reducing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Teo2-oxidising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Acidic nature</a:t>
            </a:r>
          </a:p>
          <a:p>
            <a:pPr marL="342900" indent="-342900">
              <a:buFont typeface="Arial"/>
              <a:buChar char="•"/>
            </a:pPr>
            <a:r>
              <a:rPr lang="en-GB" err="1">
                <a:cs typeface="Calibri"/>
              </a:rPr>
              <a:t>Reac</a:t>
            </a:r>
            <a:r>
              <a:rPr lang="en-GB">
                <a:cs typeface="Calibri"/>
              </a:rPr>
              <a:t> toward halogens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Large no. Of halides</a:t>
            </a:r>
          </a:p>
          <a:p>
            <a:pPr marL="800100" lvl="1" indent="-342900">
              <a:buAutoNum type="arabicPeriod"/>
            </a:pPr>
            <a:r>
              <a:rPr lang="en-GB" err="1">
                <a:cs typeface="Calibri"/>
              </a:rPr>
              <a:t>Stabiloity</a:t>
            </a:r>
            <a:r>
              <a:rPr lang="en-GB">
                <a:cs typeface="Calibri"/>
              </a:rPr>
              <a:t>-halide-dec : f&gt;cl&gt;</a:t>
            </a:r>
            <a:r>
              <a:rPr lang="en-GB" err="1">
                <a:cs typeface="Calibri"/>
              </a:rPr>
              <a:t>br</a:t>
            </a:r>
            <a:r>
              <a:rPr lang="en-GB">
                <a:cs typeface="Calibri"/>
              </a:rPr>
              <a:t>&gt;I</a:t>
            </a:r>
          </a:p>
          <a:p>
            <a:pPr marL="800100" lvl="1" indent="-342900">
              <a:buAutoNum type="arabicPeriod"/>
            </a:pPr>
            <a:r>
              <a:rPr lang="en-GB" err="1">
                <a:cs typeface="Calibri"/>
              </a:rPr>
              <a:t>Hexa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flourides</a:t>
            </a:r>
            <a:r>
              <a:rPr lang="en-GB">
                <a:cs typeface="Calibri"/>
              </a:rPr>
              <a:t>: stable</a:t>
            </a:r>
          </a:p>
          <a:p>
            <a:pPr marL="800100" lvl="1" indent="-342900">
              <a:buAutoNum type="arabicPeriod"/>
            </a:pPr>
            <a:r>
              <a:rPr lang="en-GB" err="1">
                <a:cs typeface="Calibri"/>
              </a:rPr>
              <a:t>Hexaflourides</a:t>
            </a:r>
            <a:r>
              <a:rPr lang="en-GB">
                <a:cs typeface="Calibri"/>
              </a:rPr>
              <a:t> : </a:t>
            </a:r>
            <a:r>
              <a:rPr lang="en-GB" err="1">
                <a:cs typeface="Calibri"/>
              </a:rPr>
              <a:t>gaseous,octahedral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stuc</a:t>
            </a:r>
            <a:r>
              <a:rPr lang="en-GB">
                <a:cs typeface="Calibri"/>
              </a:rPr>
              <a:t>,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Sf46: exceptionally </a:t>
            </a:r>
            <a:r>
              <a:rPr lang="en-GB" err="1">
                <a:cs typeface="Calibri"/>
              </a:rPr>
              <a:t>stable,steric</a:t>
            </a:r>
            <a:r>
              <a:rPr lang="en-GB">
                <a:cs typeface="Calibri"/>
              </a:rPr>
              <a:t> reasons</a:t>
            </a:r>
          </a:p>
          <a:p>
            <a:pPr marL="800100" lvl="1" indent="-342900">
              <a:buAutoNum type="arabicPeriod"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9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90520" y="1891162"/>
            <a:ext cx="950055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Sf4-gas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Sef4-liq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Tef4-solid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Flourides:sp3d </a:t>
            </a:r>
            <a:r>
              <a:rPr lang="en-GB" err="1">
                <a:cs typeface="Calibri"/>
              </a:rPr>
              <a:t>hybr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Trigonal bi pyramidal </a:t>
            </a:r>
            <a:r>
              <a:rPr lang="en-GB" err="1">
                <a:cs typeface="Calibri"/>
              </a:rPr>
              <a:t>stuc</a:t>
            </a:r>
            <a:endParaRPr lang="en-GB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1-equitorial </a:t>
            </a:r>
            <a:r>
              <a:rPr lang="en-GB" err="1">
                <a:cs typeface="Calibri"/>
              </a:rPr>
              <a:t>pos</a:t>
            </a:r>
            <a:endParaRPr lang="en-GB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2-lone pair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See saw geo.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Elements(except o2)---</a:t>
            </a:r>
            <a:r>
              <a:rPr lang="en-GB" err="1">
                <a:cs typeface="Calibri"/>
              </a:rPr>
              <a:t>dichlorides,dibromides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Dihalides:sp3,tetrahedral </a:t>
            </a:r>
            <a:r>
              <a:rPr lang="en-GB" err="1">
                <a:cs typeface="Calibri"/>
              </a:rPr>
              <a:t>stuc,monohalides,dimeric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66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  <a:cs typeface="Calibri Light"/>
              </a:rPr>
              <a:t>GROUP 15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63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  <a:cs typeface="Calibri Light"/>
              </a:rPr>
              <a:t>OXYGEN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0567358" y="3633159"/>
            <a:ext cx="646980" cy="10064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024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90520" y="1042898"/>
            <a:ext cx="950055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Most abundant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46.6% by mass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Dry air: 20.946%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Table 7.6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Exceptionally small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Compact nature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Less negative electron gain enthalpy than sulphur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Highest electronegativity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Non metal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Large difference: o </a:t>
            </a:r>
            <a:r>
              <a:rPr lang="en-GB" err="1">
                <a:cs typeface="Calibri"/>
              </a:rPr>
              <a:t>mp</a:t>
            </a:r>
            <a:r>
              <a:rPr lang="en-GB">
                <a:cs typeface="Calibri"/>
              </a:rPr>
              <a:t> and bp , s </a:t>
            </a:r>
            <a:r>
              <a:rPr lang="en-GB" err="1">
                <a:cs typeface="Calibri"/>
              </a:rPr>
              <a:t>mp</a:t>
            </a:r>
            <a:r>
              <a:rPr lang="en-GB">
                <a:cs typeface="Calibri"/>
              </a:rPr>
              <a:t> and bp (atomicity)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Diatomic molecule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-2 (except OF2)</a:t>
            </a:r>
          </a:p>
          <a:p>
            <a:pPr marL="285750" indent="-285750">
              <a:buFont typeface="Arial"/>
              <a:buChar char="•"/>
            </a:pPr>
            <a:r>
              <a:rPr lang="en-GB" err="1">
                <a:cs typeface="Calibri"/>
              </a:rPr>
              <a:t>Sulphur,selenium,tellurium</a:t>
            </a:r>
            <a:r>
              <a:rPr lang="en-GB">
                <a:cs typeface="Calibri"/>
              </a:rPr>
              <a:t>-  +4 </a:t>
            </a:r>
            <a:r>
              <a:rPr lang="en-GB" err="1">
                <a:cs typeface="Calibri"/>
              </a:rPr>
              <a:t>wth</a:t>
            </a:r>
            <a:r>
              <a:rPr lang="en-GB">
                <a:cs typeface="Calibri"/>
              </a:rPr>
              <a:t> o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Strong h2 bonding in h2o , not found-h2s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No d orbitals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Limits covalency: 4 , </a:t>
            </a:r>
            <a:r>
              <a:rPr lang="en-GB" err="1">
                <a:cs typeface="Calibri"/>
              </a:rPr>
              <a:t>rarelly</a:t>
            </a:r>
            <a:r>
              <a:rPr lang="en-GB">
                <a:cs typeface="Calibri"/>
              </a:rPr>
              <a:t> exceeds 2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Table 7.7</a:t>
            </a:r>
          </a:p>
        </p:txBody>
      </p:sp>
    </p:spTree>
    <p:extLst>
      <p:ext uri="{BB962C8B-B14F-4D97-AF65-F5344CB8AC3E}">
        <p14:creationId xmlns:p14="http://schemas.microsoft.com/office/powerpoint/2010/main" val="388487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33011" y="625955"/>
            <a:ext cx="950055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DIOXYGEN: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Prep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Laboratory:</a:t>
            </a: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Heating o2 </a:t>
            </a:r>
            <a:r>
              <a:rPr lang="en-GB" err="1">
                <a:cs typeface="Calibri"/>
              </a:rPr>
              <a:t>conatining</a:t>
            </a:r>
            <a:r>
              <a:rPr lang="en-GB">
                <a:cs typeface="Calibri"/>
              </a:rPr>
              <a:t> salts</a:t>
            </a: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Thermal decomposition </a:t>
            </a: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Hydrogen peroxide-decomposed into water-dioxygen by catalyst</a:t>
            </a:r>
          </a:p>
          <a:p>
            <a:pPr marL="1257300" lvl="2" indent="-342900">
              <a:buAutoNum type="alphaLcParenR"/>
            </a:pPr>
            <a:r>
              <a:rPr lang="en-GB" dirty="0">
                <a:cs typeface="Calibri"/>
              </a:rPr>
              <a:t>Large scale: from water or air 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Industially:AIR,WATER VAPOUR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Prop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Colourless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Odourless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Solubitiy in water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Liquifies:90k, freezes: 55k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3 stable isotopes: 16o,17o,18o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Molecular o(o2)-unique-paramagnetic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Directly reacts: all metals,non metals,nobel gases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Combination other lements: highly exothermic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Helps sustaining the reaction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Initiate-external heating req.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Bond dissociation enthalpy high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54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33011" y="625955"/>
            <a:ext cx="950055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Tx/>
              <a:buAutoNum type="arabicPeriod"/>
            </a:pPr>
            <a:r>
              <a:rPr lang="en-GB">
                <a:cs typeface="Calibri"/>
              </a:rPr>
              <a:t>Uses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Normal respiration</a:t>
            </a: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Combustion processes</a:t>
            </a: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Oxacetylene welding</a:t>
            </a: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Manufacture of many metals(particullarly:steel)</a:t>
            </a: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O cylender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Comustion of fuels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SIMPLE OXIDES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Binary compound of o2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Simple/mixed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Simple oxides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Classified:acidic,basic,amphoteric nature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Combines water—acid oxide</a:t>
            </a:r>
          </a:p>
          <a:p>
            <a:pPr marL="800100" lvl="1" indent="-342900">
              <a:buAutoNum type="alphaLcParenR"/>
            </a:pPr>
            <a:r>
              <a:rPr lang="en-GB">
                <a:cs typeface="Calibri"/>
              </a:rPr>
              <a:t>Non metal oxides—acidic</a:t>
            </a:r>
            <a:endParaRPr lang="en-GB" dirty="0">
              <a:cs typeface="Calibri"/>
            </a:endParaRPr>
          </a:p>
          <a:p>
            <a:pPr marL="800100" lvl="1" indent="-342900">
              <a:buAutoNum type="alphaLcParenR"/>
            </a:pPr>
            <a:r>
              <a:rPr lang="en-GB">
                <a:cs typeface="Calibri"/>
              </a:rPr>
              <a:t>Oxides(metals) acidic</a:t>
            </a:r>
          </a:p>
          <a:p>
            <a:pPr marL="800100" lvl="1" indent="-342900">
              <a:buAutoNum type="alphaLcParenR"/>
            </a:pPr>
            <a:r>
              <a:rPr lang="en-GB">
                <a:cs typeface="Calibri"/>
              </a:rPr>
              <a:t>Oxides+water---base—basic oxides</a:t>
            </a:r>
          </a:p>
          <a:p>
            <a:pPr marL="800100" lvl="1" indent="-342900">
              <a:buAutoNum type="alphaLcParenR"/>
            </a:pPr>
            <a:r>
              <a:rPr lang="en-GB">
                <a:cs typeface="Calibri"/>
              </a:rPr>
              <a:t>Mettalic oxides—basic</a:t>
            </a:r>
            <a:endParaRPr lang="en-GB" dirty="0">
              <a:cs typeface="Calibri"/>
            </a:endParaRPr>
          </a:p>
          <a:p>
            <a:pPr marL="800100" lvl="1" indent="-342900">
              <a:buAutoNum type="alphaLcParenR"/>
            </a:pPr>
            <a:r>
              <a:rPr lang="en-GB">
                <a:cs typeface="Calibri"/>
              </a:rPr>
              <a:t>Dual behaviour(some metallic)</a:t>
            </a:r>
          </a:p>
          <a:p>
            <a:pPr marL="800100" lvl="1" indent="-342900">
              <a:buAutoNum type="alphaLcParenR"/>
            </a:pPr>
            <a:r>
              <a:rPr lang="en-GB">
                <a:cs typeface="Calibri"/>
              </a:rPr>
              <a:t>Char of acidic and basic</a:t>
            </a:r>
            <a:endParaRPr lang="en-GB" dirty="0">
              <a:cs typeface="Calibri"/>
            </a:endParaRPr>
          </a:p>
          <a:p>
            <a:pPr marL="800100" lvl="1" indent="-342900">
              <a:buAutoNum type="alphaLcParenR"/>
            </a:pPr>
            <a:r>
              <a:rPr lang="en-GB">
                <a:cs typeface="Calibri"/>
              </a:rPr>
              <a:t>Oxides—neither acid/basic--neutral oxides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181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33011" y="625955"/>
            <a:ext cx="950055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OZONE</a:t>
            </a:r>
          </a:p>
          <a:p>
            <a:pPr marL="800100" lvl="1" indent="-342900">
              <a:buAutoNum type="arabicPeriod"/>
            </a:pPr>
            <a:r>
              <a:rPr lang="en-GB" dirty="0">
                <a:cs typeface="Calibri"/>
              </a:rPr>
              <a:t>Allotropic form</a:t>
            </a:r>
          </a:p>
          <a:p>
            <a:pPr marL="800100" lvl="1" indent="-342900">
              <a:buAutoNum type="arabicPeriod"/>
            </a:pPr>
            <a:r>
              <a:rPr lang="en-GB" dirty="0">
                <a:cs typeface="Calibri"/>
              </a:rPr>
              <a:t>Too reactive</a:t>
            </a:r>
          </a:p>
          <a:p>
            <a:pPr marL="800100" lvl="1" indent="-342900">
              <a:buAutoNum type="arabicPeriod"/>
            </a:pPr>
            <a:r>
              <a:rPr lang="en-GB" dirty="0">
                <a:cs typeface="Calibri"/>
              </a:rPr>
              <a:t>Form – atmospheric o2+sunliht</a:t>
            </a:r>
          </a:p>
          <a:p>
            <a:pPr marL="800100" lvl="1" indent="-342900">
              <a:buAutoNum type="arabicPeriod"/>
            </a:pPr>
            <a:r>
              <a:rPr lang="en-GB" dirty="0">
                <a:cs typeface="Calibri"/>
              </a:rPr>
              <a:t>Protects earth surface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Prep</a:t>
            </a:r>
          </a:p>
          <a:p>
            <a:pPr marL="1257300" lvl="2" indent="-342900">
              <a:buFontTx/>
              <a:buAutoNum type="alphaLcParenR"/>
            </a:pPr>
            <a:r>
              <a:rPr lang="en-GB" dirty="0">
                <a:cs typeface="Calibri"/>
              </a:rPr>
              <a:t>O2+electrical discharge silent—ozone(ozonised o2)</a:t>
            </a:r>
          </a:p>
          <a:p>
            <a:pPr marL="1257300" lvl="2" indent="-342900">
              <a:buAutoNum type="alphaLcParenR"/>
            </a:pPr>
            <a:r>
              <a:rPr lang="en-GB" dirty="0">
                <a:cs typeface="Calibri"/>
              </a:rPr>
              <a:t>Endothermic process-Silent electrical discharge imp-prevent decomposition</a:t>
            </a:r>
          </a:p>
          <a:p>
            <a:pPr marL="1257300" lvl="2" indent="-342900">
              <a:buAutoNum type="alphaLcParenR"/>
            </a:pPr>
            <a:r>
              <a:rPr lang="en-GB" dirty="0">
                <a:cs typeface="Calibri"/>
              </a:rPr>
              <a:t>Battery of ozonisers</a:t>
            </a:r>
          </a:p>
          <a:p>
            <a:pPr marL="800100" lvl="1" indent="-342900">
              <a:buAutoNum type="arabicPeriod"/>
            </a:pPr>
            <a:r>
              <a:rPr lang="en-GB" dirty="0">
                <a:cs typeface="Calibri"/>
              </a:rPr>
              <a:t>Prop</a:t>
            </a:r>
          </a:p>
          <a:p>
            <a:pPr marL="1257300" lvl="2" indent="-342900">
              <a:buAutoNum type="alphaLcParenR"/>
            </a:pPr>
            <a:r>
              <a:rPr lang="en-GB" dirty="0">
                <a:cs typeface="Calibri"/>
              </a:rPr>
              <a:t>Pale blue gas</a:t>
            </a:r>
          </a:p>
          <a:p>
            <a:pPr marL="1257300" lvl="2" indent="-342900">
              <a:buAutoNum type="alphaLcParenR"/>
            </a:pPr>
            <a:r>
              <a:rPr lang="en-GB" dirty="0">
                <a:cs typeface="Calibri"/>
              </a:rPr>
              <a:t>Dark blue </a:t>
            </a:r>
            <a:r>
              <a:rPr lang="en-GB" dirty="0" err="1">
                <a:cs typeface="Calibri"/>
              </a:rPr>
              <a:t>liq</a:t>
            </a:r>
            <a:endParaRPr lang="en-GB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 dirty="0">
                <a:cs typeface="Calibri"/>
              </a:rPr>
              <a:t>Violet black-solid</a:t>
            </a:r>
          </a:p>
          <a:p>
            <a:pPr marL="1257300" lvl="2" indent="-342900">
              <a:buAutoNum type="alphaLcParenR"/>
            </a:pPr>
            <a:r>
              <a:rPr lang="en-GB" dirty="0" err="1">
                <a:cs typeface="Calibri"/>
              </a:rPr>
              <a:t>Charachtersric</a:t>
            </a:r>
            <a:r>
              <a:rPr lang="en-GB" dirty="0">
                <a:cs typeface="Calibri"/>
              </a:rPr>
              <a:t> smell</a:t>
            </a:r>
          </a:p>
          <a:p>
            <a:pPr marL="1257300" lvl="2" indent="-342900">
              <a:buAutoNum type="alphaLcParenR"/>
            </a:pPr>
            <a:r>
              <a:rPr lang="en-GB" dirty="0">
                <a:cs typeface="Calibri"/>
              </a:rPr>
              <a:t>Small </a:t>
            </a:r>
            <a:r>
              <a:rPr lang="en-GB" dirty="0" err="1">
                <a:cs typeface="Calibri"/>
              </a:rPr>
              <a:t>conc</a:t>
            </a:r>
            <a:r>
              <a:rPr lang="en-GB" dirty="0">
                <a:cs typeface="Calibri"/>
              </a:rPr>
              <a:t>.:</a:t>
            </a:r>
            <a:r>
              <a:rPr lang="en-GB" dirty="0" err="1">
                <a:cs typeface="Calibri"/>
              </a:rPr>
              <a:t>harmles</a:t>
            </a:r>
            <a:endParaRPr lang="en-GB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 dirty="0">
                <a:cs typeface="Calibri"/>
              </a:rPr>
              <a:t>O3&gt;100ppm,breathing uncomfortable</a:t>
            </a:r>
          </a:p>
          <a:p>
            <a:pPr marL="1257300" lvl="2" indent="-342900">
              <a:buAutoNum type="alphaLcParenR"/>
            </a:pPr>
            <a:r>
              <a:rPr lang="en-GB" dirty="0" err="1">
                <a:cs typeface="Calibri"/>
              </a:rPr>
              <a:t>Thermodynamiclly</a:t>
            </a:r>
            <a:r>
              <a:rPr lang="en-GB" dirty="0">
                <a:cs typeface="Calibri"/>
              </a:rPr>
              <a:t> unstable</a:t>
            </a:r>
          </a:p>
          <a:p>
            <a:pPr marL="1257300" lvl="2" indent="-342900">
              <a:buAutoNum type="alphaLcParenR"/>
            </a:pPr>
            <a:r>
              <a:rPr lang="en-GB" dirty="0">
                <a:cs typeface="Calibri"/>
              </a:rPr>
              <a:t>Large negative gibs energy</a:t>
            </a:r>
          </a:p>
          <a:p>
            <a:pPr lvl="1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336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560483" y="2466257"/>
            <a:ext cx="950055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uses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Germicide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Disinfectant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Sterilising water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Used for bleaching oils,ivory,flour,starch etc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Oxidising agent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 dirty="0">
                <a:cs typeface="Calibri"/>
              </a:rPr>
              <a:t>Manufacture of k </a:t>
            </a:r>
            <a:r>
              <a:rPr lang="en-GB">
                <a:cs typeface="Calibri"/>
              </a:rPr>
              <a:t>permenganate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449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  <a:cs typeface="Calibri Light"/>
              </a:rPr>
              <a:t>SULPHUR</a:t>
            </a:r>
            <a:endParaRPr lang="en-GB" sz="4000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0567358" y="3633159"/>
            <a:ext cx="646980" cy="10064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29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18634" y="1129163"/>
            <a:ext cx="950055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Copper minerals obtained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Earth's crust only :0.03-0.1%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Gypsum:caso4.2h2o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Epsom salt:mgso4.7h2o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Baryte baso4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Galena:pbs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Zinc blende:zns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Cu pyrites:cufes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Traces of silphur:hydrogen sulphide-volcanoes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Organic material:egg,protie,garlic,onion,mustard,hair and wool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Table 7.6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Non metal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Large diff melting and boiling point:o and 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Polyatomic molecule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+4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Table 7.7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3179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18634" y="1129163"/>
            <a:ext cx="950055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Sulphur allotrophic forms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dirty="0">
                <a:cs typeface="Calibri"/>
              </a:rPr>
              <a:t>Forms numerous </a:t>
            </a:r>
            <a:r>
              <a:rPr lang="en-GB" err="1">
                <a:cs typeface="Calibri"/>
              </a:rPr>
              <a:t>allotropes:yellow</a:t>
            </a:r>
            <a:r>
              <a:rPr lang="en-GB">
                <a:cs typeface="Calibri"/>
              </a:rPr>
              <a:t> rhombic-monorohmbic imp stable form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Rhombic sulphur(alpha-sulphur)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Yellow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Mp:385.8k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Specific gravity:2.06</a:t>
            </a:r>
          </a:p>
          <a:p>
            <a:pPr marL="1257300" lvl="2" indent="-342900">
              <a:buAutoNum type="alphaLcParenR"/>
            </a:pPr>
            <a:r>
              <a:rPr lang="en-GB" err="1">
                <a:cs typeface="Calibri"/>
              </a:rPr>
              <a:t>Crystals:evaporating</a:t>
            </a:r>
            <a:r>
              <a:rPr lang="en-GB">
                <a:cs typeface="Calibri"/>
              </a:rPr>
              <a:t> the sol(roll sulphur in cs)</a:t>
            </a:r>
          </a:p>
          <a:p>
            <a:pPr marL="1257300" lvl="2" indent="-342900">
              <a:buAutoNum type="alphaLcParenR"/>
            </a:pPr>
            <a:r>
              <a:rPr lang="en-GB" dirty="0">
                <a:cs typeface="Calibri"/>
              </a:rPr>
              <a:t>Insoluble in water</a:t>
            </a:r>
          </a:p>
          <a:p>
            <a:pPr marL="1257300" lvl="2" indent="-342900">
              <a:buAutoNum type="alphaLcParenR"/>
            </a:pPr>
            <a:r>
              <a:rPr lang="en-GB" err="1">
                <a:cs typeface="Calibri"/>
              </a:rPr>
              <a:t>Dissolves:some</a:t>
            </a:r>
            <a:r>
              <a:rPr lang="en-GB">
                <a:cs typeface="Calibri"/>
              </a:rPr>
              <a:t> extent :benzene , alcohol,ether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Readily soluble in cs2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Monoclinic sulphur(beta-sulphur)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Mp:393k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Specific gravkity:1.98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Soluble in cs2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Prepared:melting rhomic sulphur-cooling-crust formed –two holes in crust-remaineliq-poured out-removing crust-colorless needle shaped crystal-beta sulphur—formed.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689879" y="338408"/>
            <a:ext cx="9500558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Stable above 369 k</a:t>
            </a:r>
            <a:endParaRPr lang="en-GB" dirty="0">
              <a:cs typeface="Calibri"/>
            </a:endParaRPr>
          </a:p>
          <a:p>
            <a:pPr marL="800100" lvl="1" indent="-342900">
              <a:buFontTx/>
              <a:buAutoNum type="arabicPeriod"/>
            </a:pPr>
            <a:r>
              <a:rPr lang="en-GB">
                <a:cs typeface="Calibri"/>
              </a:rPr>
              <a:t>Rombic and monoclinic:s8 molecyules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S8 packed—diff crystal structures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S8 ring-puckered-crown shape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Modifications-sulphur containing6-20 atoms—synthesised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Cyclo-s6—ring—chaoir form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Sulphur di oxide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prep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Little sulphur trioxiude-burnt in air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Laboratory:trating a sulphite-dil. H2so4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Industrially:roasting-sulphiude ores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Gas after drying-liquified under p-stored in steel cylender(industrially reac)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Prop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Colorless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Pungent smell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Highly soluble in h2o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Liquifies at room temp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Bp:263k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Reacts readily:naoh sol—na sulphide+more so2—nahso2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Reaction—water+alkilies==co2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Reacts=+cl(charcoal)--so2cl2,oxidised-sulphur trioxide—presence of vanadium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8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786F-5AC1-4687-B57F-098ADFD7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NITROGEN</a:t>
            </a:r>
          </a:p>
        </p:txBody>
      </p:sp>
    </p:spTree>
    <p:extLst>
      <p:ext uri="{BB962C8B-B14F-4D97-AF65-F5344CB8AC3E}">
        <p14:creationId xmlns:p14="http://schemas.microsoft.com/office/powerpoint/2010/main" val="3976196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646747" y="209012"/>
            <a:ext cx="10693878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Moist,so2—behaves-reducing agent</a:t>
            </a: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Uses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Refining petroleum and sugar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Bleaching wool and silk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Anti-chlor disinfective and presertivesulphuric acid, nah sulkphide,cah2 sulphiude:manufactured</a:t>
            </a: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I so2-solvent-oranic&amp;inporganic chem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Oxoacids of sulphur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Forms no. Of oxoacids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Some:unstab;le&amp;can't be isolated:aq. Sol./form of their salts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Sulphuric acid</a:t>
            </a: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Manufacture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Most imp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Contact process</a:t>
            </a:r>
            <a:endParaRPr lang="en-GB" dirty="0">
              <a:cs typeface="Calibri"/>
            </a:endParaRP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Burnming of s/s ores</a:t>
            </a:r>
            <a:endParaRPr lang="en-GB" dirty="0">
              <a:cs typeface="Calibri"/>
            </a:endParaRP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So2—so3</a:t>
            </a:r>
            <a:endParaRPr lang="en-GB" dirty="0">
              <a:cs typeface="Calibri"/>
            </a:endParaRP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Absorption(so3)-h2so4—oleum(h2s2o7)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Key step:catalytic oxidation-so2+o2—so3(presence v2o5)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Exothermivc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Reversible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Forward reac—dec. In volume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Low temp, high pressure-fav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Temp not too low, rate of reaction become slow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392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416709" y="-92913"/>
            <a:ext cx="10693878" cy="8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properties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Colorless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Dense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Oily liq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Specific gravity-1.84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Fp:283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Mp:611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Dissolves in water/evolution:karge quantity of heat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Chemical reac:</a:t>
            </a:r>
            <a:endParaRPr lang="en-GB" dirty="0">
              <a:cs typeface="Calibri"/>
            </a:endParaRP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Low voilatilty</a:t>
            </a:r>
            <a:endParaRPr lang="en-GB" dirty="0">
              <a:cs typeface="Calibri"/>
            </a:endParaRP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Strong acidic char</a:t>
            </a:r>
            <a:endParaRPr lang="en-GB" dirty="0">
              <a:cs typeface="Calibri"/>
            </a:endParaRP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Strong affinitry of water</a:t>
            </a:r>
            <a:endParaRPr lang="en-GB" dirty="0">
              <a:cs typeface="Calibri"/>
            </a:endParaRP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Ability to act as oxidising agent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H2so4: largely dissociuated , greater value dissociation:stronger acid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Two series of salt:</a:t>
            </a:r>
            <a:endParaRPr lang="en-GB" dirty="0">
              <a:cs typeface="Calibri"/>
            </a:endParaRP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Normal sulphates</a:t>
            </a:r>
            <a:endParaRPr lang="en-GB" dirty="0">
              <a:cs typeface="Calibri"/>
            </a:endParaRPr>
          </a:p>
          <a:p>
            <a:pPr marL="1714500" lvl="3" indent="-342900">
              <a:buFont typeface="Wingdings"/>
              <a:buChar char="ü"/>
            </a:pPr>
            <a:r>
              <a:rPr lang="en-GB">
                <a:cs typeface="Calibri"/>
              </a:rPr>
              <a:t>Acxdic sulpjhates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Low voltality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Conc. H2so4:strong dehydration agent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Wet gasses dried-passing-sulphuric acid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Hot conc. Sulphuric acid:moderately strong oxidising agent 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Intermidiate—phosphoric&amp; nitric acid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Metal&amp;non metal:oxidised-con.h2so4--reduced-so2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800100" lvl="1" indent="-342900">
              <a:buFontTx/>
              <a:buAutoNum type="arabicPeriod"/>
            </a:pP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92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301690" y="1891163"/>
            <a:ext cx="1069387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cs typeface="Calibri"/>
              </a:rPr>
              <a:t>uses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Usrtail chem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Fertilizers</a:t>
            </a: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r>
              <a:rPr lang="en-GB">
                <a:cs typeface="Calibri"/>
              </a:rPr>
              <a:t>Petroleum refining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Pigments,paints,dyestuff,cleanising materials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Electroiplating,galavanising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Storage battery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Nitrocellulose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r>
              <a:rPr lang="en-GB">
                <a:cs typeface="Calibri"/>
              </a:rPr>
              <a:t>Laboratory reagent</a:t>
            </a:r>
            <a:endParaRPr lang="en-GB" dirty="0">
              <a:cs typeface="Calibri"/>
            </a:endParaRPr>
          </a:p>
          <a:p>
            <a:pPr marL="1257300" lvl="2" indent="-342900">
              <a:buFontTx/>
              <a:buAutoNum type="alphaLcParenR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800100" lvl="1" indent="-342900">
              <a:buAutoNum type="arabicPeriod"/>
            </a:pPr>
            <a:endParaRPr lang="en-GB" dirty="0">
              <a:cs typeface="Calibri"/>
            </a:endParaRPr>
          </a:p>
          <a:p>
            <a:pPr marL="1257300" lvl="2" indent="-342900">
              <a:buAutoNum type="alphaLcParenR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463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  <a:cs typeface="Calibri Light"/>
              </a:rPr>
              <a:t>GROUP 17 ELEMENTS</a:t>
            </a:r>
            <a:endParaRPr lang="en-GB" sz="4000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0567358" y="3633159"/>
            <a:ext cx="646980" cy="10064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2762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646747" y="352785"/>
            <a:ext cx="10693878" cy="8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Halogens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Highly rreactive non mettalic elemst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Great similarity ampong themselves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Astatine &amp; tennesine:radioactive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7 e- poutermost shell:ns2np5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Smallest stomic radii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Max. Effective neuclear charge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Tendency to loose e-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High ie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Max. -ve e- gain enthalpy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Smooth variations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Mp,bp steadily inc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Absorption of radiations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-1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Higly rewactive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Metal non metal:Lhalides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Reactivity  dec down the grp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Reac metak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en-GB">
                <a:ea typeface="+mn-lt"/>
                <a:cs typeface="+mn-lt"/>
              </a:rPr>
              <a:t>Metal halides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en-GB">
                <a:ea typeface="+mn-lt"/>
                <a:cs typeface="+mn-lt"/>
              </a:rPr>
              <a:t>Ionic char nof halkides dec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en-GB">
                <a:ea typeface="+mn-lt"/>
                <a:cs typeface="+mn-lt"/>
              </a:rPr>
              <a:t>Mf&gt;mcl&gt;mbr&gt;mi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en-GB">
                <a:ea typeface="+mn-lt"/>
                <a:cs typeface="+mn-lt"/>
              </a:rPr>
              <a:t>M:monovalent metal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0591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646747" y="467804"/>
            <a:ext cx="10075652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Calibri"/>
              </a:rPr>
              <a:t>Halogens with other halogens(inter halogen compounds)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ea typeface="+mn-lt"/>
                <a:cs typeface="+mn-lt"/>
              </a:rPr>
              <a:t>XX,XX3XX5,XX7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Interhalogen 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Iodine </a:t>
            </a:r>
            <a:r>
              <a:rPr lang="en-GB" dirty="0" err="1">
                <a:cs typeface="Calibri"/>
              </a:rPr>
              <a:t>flouride</a:t>
            </a:r>
            <a:r>
              <a:rPr lang="en-GB" dirty="0">
                <a:cs typeface="Calibri"/>
              </a:rPr>
              <a:t> max. No. Of </a:t>
            </a:r>
            <a:r>
              <a:rPr lang="en-GB" dirty="0" err="1">
                <a:cs typeface="Calibri"/>
              </a:rPr>
              <a:t>atoms,ratio</a:t>
            </a:r>
            <a:r>
              <a:rPr lang="en-GB" dirty="0">
                <a:cs typeface="Calibri"/>
              </a:rPr>
              <a:t> radii I and f , max</a:t>
            </a:r>
            <a:endParaRPr lang="en-GB" dirty="0"/>
          </a:p>
          <a:p>
            <a:pPr marL="800100" lvl="1" indent="-342900">
              <a:buFontTx/>
              <a:buAutoNum type="arabicPeriod"/>
            </a:pPr>
            <a:r>
              <a:rPr lang="en-GB" dirty="0" err="1">
                <a:cs typeface="Calibri"/>
              </a:rPr>
              <a:t>Formed:direct</a:t>
            </a:r>
            <a:r>
              <a:rPr lang="en-GB" dirty="0">
                <a:cs typeface="Calibri"/>
              </a:rPr>
              <a:t> combination , action of halogen(lower interhalogen compounds),product </a:t>
            </a:r>
            <a:r>
              <a:rPr lang="en-GB" dirty="0" err="1">
                <a:cs typeface="Calibri"/>
              </a:rPr>
              <a:t>formed:specific</a:t>
            </a:r>
            <a:r>
              <a:rPr lang="en-GB" dirty="0">
                <a:cs typeface="Calibri"/>
              </a:rPr>
              <a:t> conditions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Table 7.11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Covalent molecules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Diamagnetic in nature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Volatile soli/liq:298k(except CIF(gas))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Phy prop-</a:t>
            </a:r>
            <a:r>
              <a:rPr lang="en-GB" dirty="0" err="1">
                <a:cs typeface="Calibri"/>
              </a:rPr>
              <a:t>intermidiate</a:t>
            </a:r>
            <a:r>
              <a:rPr lang="en-GB" dirty="0">
                <a:cs typeface="Calibri"/>
              </a:rPr>
              <a:t>-constituent halogen(except </a:t>
            </a:r>
            <a:r>
              <a:rPr lang="en-GB" dirty="0" err="1">
                <a:cs typeface="Calibri"/>
              </a:rPr>
              <a:t>mp</a:t>
            </a:r>
            <a:r>
              <a:rPr lang="en-GB" dirty="0">
                <a:cs typeface="Calibri"/>
              </a:rPr>
              <a:t> and bp little higher than expected)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Interhalogen compound-more reactive than halogens(except </a:t>
            </a:r>
            <a:r>
              <a:rPr lang="en-GB" dirty="0" err="1">
                <a:cs typeface="Calibri"/>
              </a:rPr>
              <a:t>flourine</a:t>
            </a:r>
            <a:r>
              <a:rPr lang="en-GB" dirty="0">
                <a:cs typeface="Calibri"/>
              </a:rPr>
              <a:t>)(x-x' weaker, x-x stronger)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Undergo </a:t>
            </a:r>
            <a:r>
              <a:rPr lang="en-GB" dirty="0" err="1">
                <a:cs typeface="Calibri"/>
              </a:rPr>
              <a:t>hydrolysid</a:t>
            </a:r>
            <a:r>
              <a:rPr lang="en-GB" dirty="0">
                <a:cs typeface="Calibri"/>
              </a:rPr>
              <a:t>—hydride ion –smaller halogen and hypohalite(xx'),halite(xx'3),</a:t>
            </a:r>
            <a:r>
              <a:rPr lang="en-GB" dirty="0" err="1">
                <a:cs typeface="Calibri"/>
              </a:rPr>
              <a:t>halate</a:t>
            </a:r>
            <a:r>
              <a:rPr lang="en-GB" dirty="0">
                <a:cs typeface="Calibri"/>
              </a:rPr>
              <a:t>(xx'5),</a:t>
            </a:r>
            <a:r>
              <a:rPr lang="en-GB" dirty="0" err="1">
                <a:cs typeface="Calibri"/>
              </a:rPr>
              <a:t>perhalate</a:t>
            </a:r>
            <a:r>
              <a:rPr lang="en-GB" dirty="0">
                <a:cs typeface="Calibri"/>
              </a:rPr>
              <a:t>(xx'7)</a:t>
            </a:r>
          </a:p>
          <a:p>
            <a:pPr marL="800100" lvl="1" indent="-342900">
              <a:buFontTx/>
              <a:buAutoNum type="arabicPeriod"/>
            </a:pPr>
            <a:r>
              <a:rPr lang="en-GB" dirty="0">
                <a:cs typeface="Calibri"/>
              </a:rPr>
              <a:t>Molecular </a:t>
            </a:r>
            <a:r>
              <a:rPr lang="en-GB" dirty="0" err="1">
                <a:cs typeface="Calibri"/>
              </a:rPr>
              <a:t>structure:very</a:t>
            </a:r>
            <a:r>
              <a:rPr lang="en-GB" dirty="0">
                <a:cs typeface="Calibri"/>
              </a:rPr>
              <a:t> interesting</a:t>
            </a:r>
          </a:p>
          <a:p>
            <a:pPr marL="800100" lvl="1" indent="-342900">
              <a:buFontTx/>
              <a:buAutoNum type="arabicPeriod"/>
            </a:pPr>
            <a:r>
              <a:rPr lang="en-GB" dirty="0" err="1">
                <a:cs typeface="Calibri"/>
              </a:rPr>
              <a:t>Used:non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aquos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solvents,flouronating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agents,prod</a:t>
            </a:r>
            <a:r>
              <a:rPr lang="en-GB" dirty="0">
                <a:cs typeface="Calibri"/>
              </a:rPr>
              <a:t>. Of uf6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Table 7.10</a:t>
            </a:r>
          </a:p>
          <a:p>
            <a:pPr marL="342900" indent="-34290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800100" lvl="1" indent="-342900">
              <a:buFontTx/>
              <a:buAutoNum type="arabicPeriod"/>
            </a:pP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945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  <a:cs typeface="Calibri Light"/>
              </a:rPr>
              <a:t>FLOURINE</a:t>
            </a:r>
            <a:endParaRPr lang="en-GB" sz="4000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0567358" y="3633159"/>
            <a:ext cx="646980" cy="10064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943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646747" y="352784"/>
            <a:ext cx="10693878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Fiarly abundant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Insoluble flourides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Small quantity:soil,water,plat,bonesteeth(animals)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Table 7.8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Atomic radius extremely small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-ve electron gain enthakpy less than cl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Strong inter electronic replsionsmall 2p orbitalsincoming e- not much attraction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Most electronegative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Gas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React with watrr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Lone pair-much closer to each other than cl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Higher oxidation stateno dporbita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Cannot expoand its octet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Oxidises—water—o2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Anomalous behaviou:small size,highest electronegativity,low f-f bond,no d orbital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Ie,electronegativity,electrode potential:all high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Ionic and covalent radii,mp bp,enthalpy of bond fdissociationmelectron gain enthalpy quite lower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Exothermic rec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Hydrogen bond formed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Reaction with h2:</a:t>
            </a:r>
            <a:endParaRPr lang="en-GB" dirty="0">
              <a:cs typeface="Calibri"/>
            </a:endParaRPr>
          </a:p>
          <a:p>
            <a:pPr marL="800100" lvl="1" indent="-342900">
              <a:buAutoNum type="alphaLcParenR"/>
            </a:pPr>
            <a:r>
              <a:rPr lang="en-GB">
                <a:cs typeface="Calibri"/>
              </a:rPr>
              <a:t>Hydrogen halide</a:t>
            </a:r>
            <a:endParaRPr lang="en-GB" dirty="0">
              <a:cs typeface="Calibri"/>
            </a:endParaRPr>
          </a:p>
          <a:p>
            <a:pPr marL="800100" lvl="1" indent="-342900">
              <a:buFontTx/>
              <a:buAutoNum type="alphaLcParenR"/>
            </a:pPr>
            <a:r>
              <a:rPr lang="en-GB">
                <a:cs typeface="Calibri"/>
              </a:rPr>
              <a:t>Dissolve in water</a:t>
            </a:r>
            <a:br>
              <a:rPr lang="en-GB" dirty="0">
                <a:cs typeface="Calibri"/>
              </a:rPr>
            </a:b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979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646747" y="352784"/>
            <a:ext cx="1069387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Tx/>
              <a:buAutoNum type="alphaLcParenR"/>
            </a:pPr>
            <a:r>
              <a:rPr lang="en-GB" dirty="0" err="1">
                <a:cs typeface="Calibri"/>
              </a:rPr>
              <a:t>Hacidic</a:t>
            </a:r>
            <a:r>
              <a:rPr lang="en-GB" dirty="0">
                <a:cs typeface="Calibri"/>
              </a:rPr>
              <a:t> strength:</a:t>
            </a:r>
          </a:p>
          <a:p>
            <a:pPr marL="800100" lvl="1" indent="-342900">
              <a:buFontTx/>
              <a:buAutoNum type="alphaLcParenR"/>
            </a:pPr>
            <a:r>
              <a:rPr lang="en-GB" dirty="0">
                <a:cs typeface="Calibri"/>
              </a:rPr>
              <a:t>Hf&lt;</a:t>
            </a:r>
            <a:r>
              <a:rPr lang="en-GB" dirty="0" err="1">
                <a:cs typeface="Calibri"/>
              </a:rPr>
              <a:t>hcl</a:t>
            </a:r>
            <a:r>
              <a:rPr lang="en-GB" dirty="0">
                <a:cs typeface="Calibri"/>
              </a:rPr>
              <a:t>&lt;</a:t>
            </a:r>
            <a:r>
              <a:rPr lang="en-GB" dirty="0" err="1">
                <a:cs typeface="Calibri"/>
              </a:rPr>
              <a:t>hbr</a:t>
            </a:r>
            <a:r>
              <a:rPr lang="en-GB" dirty="0">
                <a:cs typeface="Calibri"/>
              </a:rPr>
              <a:t>&lt;hi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Reaction—o2</a:t>
            </a:r>
          </a:p>
          <a:p>
            <a:pPr marL="800100" lvl="1" indent="-342900">
              <a:buAutoNum type="alphaLcParenR"/>
            </a:pPr>
            <a:r>
              <a:rPr lang="en-GB" dirty="0">
                <a:cs typeface="Calibri"/>
              </a:rPr>
              <a:t>Form many oxide</a:t>
            </a:r>
          </a:p>
          <a:p>
            <a:pPr marL="800100" lvl="1" indent="-342900">
              <a:buAutoNum type="alphaLcParenR"/>
            </a:pPr>
            <a:r>
              <a:rPr lang="en-GB" dirty="0">
                <a:cs typeface="Calibri"/>
              </a:rPr>
              <a:t>F-two oxide</a:t>
            </a:r>
          </a:p>
          <a:p>
            <a:pPr marL="800100" lvl="1" indent="-342900">
              <a:buAutoNum type="alphaLcParenR"/>
            </a:pPr>
            <a:r>
              <a:rPr lang="en-GB" dirty="0">
                <a:cs typeface="Calibri"/>
              </a:rPr>
              <a:t>Of2</a:t>
            </a:r>
          </a:p>
          <a:p>
            <a:pPr marL="800100" lvl="1" indent="-342900">
              <a:buAutoNum type="alphaLcParenR"/>
            </a:pPr>
            <a:r>
              <a:rPr lang="en-GB" dirty="0" err="1">
                <a:cs typeface="Calibri"/>
              </a:rPr>
              <a:t>Thermlly</a:t>
            </a:r>
            <a:r>
              <a:rPr lang="en-GB" dirty="0">
                <a:cs typeface="Calibri"/>
              </a:rPr>
              <a:t> stable</a:t>
            </a:r>
          </a:p>
          <a:p>
            <a:pPr marL="800100" lvl="1" indent="-342900">
              <a:buAutoNum type="alphaLcParenR"/>
            </a:pPr>
            <a:r>
              <a:rPr lang="en-GB" dirty="0">
                <a:cs typeface="Calibri"/>
              </a:rPr>
              <a:t>Strong </a:t>
            </a:r>
            <a:r>
              <a:rPr lang="en-GB" dirty="0" err="1">
                <a:cs typeface="Calibri"/>
              </a:rPr>
              <a:t>flouronating</a:t>
            </a:r>
            <a:r>
              <a:rPr lang="en-GB" dirty="0">
                <a:cs typeface="Calibri"/>
              </a:rPr>
              <a:t> agents</a:t>
            </a:r>
          </a:p>
          <a:p>
            <a:pPr marL="800100" lvl="1" indent="-342900">
              <a:buAutoNum type="alphaLcParenR"/>
            </a:pPr>
            <a:r>
              <a:rPr lang="en-GB" dirty="0">
                <a:cs typeface="Calibri"/>
              </a:rPr>
              <a:t>O2f2</a:t>
            </a:r>
          </a:p>
          <a:p>
            <a:pPr marL="800100" lvl="1" indent="-342900">
              <a:buAutoNum type="alphaLcParenR"/>
            </a:pPr>
            <a:r>
              <a:rPr lang="en-GB" dirty="0">
                <a:cs typeface="Calibri"/>
              </a:rPr>
              <a:t>Oxidises pluton98um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Forms only one oxoacids</a:t>
            </a:r>
          </a:p>
          <a:p>
            <a:pPr marL="342900" indent="-342900">
              <a:buFont typeface="Arial"/>
              <a:buChar char="•"/>
            </a:pPr>
            <a:r>
              <a:rPr lang="en-GB" dirty="0" err="1">
                <a:cs typeface="Calibri"/>
              </a:rPr>
              <a:t>Flouric</a:t>
            </a:r>
            <a:r>
              <a:rPr lang="en-GB" dirty="0">
                <a:cs typeface="Calibri"/>
              </a:rPr>
              <a:t> acid/</a:t>
            </a:r>
            <a:r>
              <a:rPr lang="en-GB" dirty="0" err="1">
                <a:cs typeface="Calibri"/>
              </a:rPr>
              <a:t>hypoflourous</a:t>
            </a:r>
            <a:r>
              <a:rPr lang="en-GB" dirty="0">
                <a:cs typeface="Calibri"/>
              </a:rPr>
              <a:t> acid</a:t>
            </a: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413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  <a:cs typeface="Calibri Light"/>
              </a:rPr>
              <a:t>CHLORINE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0567358" y="3633159"/>
            <a:ext cx="646980" cy="10064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6042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4C1D-84C5-45E5-BCA4-4E4F9BE6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594"/>
            <a:ext cx="6377769" cy="68568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1400">
                <a:cs typeface="Calibri"/>
              </a:rPr>
              <a:t>Non metals</a:t>
            </a:r>
          </a:p>
          <a:p>
            <a:r>
              <a:rPr lang="en-GB" sz="1400">
                <a:cs typeface="Calibri"/>
              </a:rPr>
              <a:t>Table:7.1</a:t>
            </a:r>
          </a:p>
          <a:p>
            <a:r>
              <a:rPr lang="en-GB" sz="1400" err="1">
                <a:cs typeface="Calibri"/>
              </a:rPr>
              <a:t>Occurances</a:t>
            </a:r>
            <a:endParaRPr lang="en-GB" sz="1400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GB" sz="1400">
                <a:cs typeface="Calibri"/>
              </a:rPr>
              <a:t>78% by volume of atmosphere</a:t>
            </a:r>
          </a:p>
          <a:p>
            <a:pPr marL="914400" lvl="1" indent="-457200">
              <a:buAutoNum type="arabicPeriod"/>
            </a:pPr>
            <a:r>
              <a:rPr lang="en-GB" sz="1400">
                <a:cs typeface="Calibri"/>
              </a:rPr>
              <a:t>Nano3</a:t>
            </a:r>
          </a:p>
          <a:p>
            <a:pPr marL="914400" lvl="1" indent="-457200">
              <a:buAutoNum type="arabicPeriod"/>
            </a:pPr>
            <a:r>
              <a:rPr lang="en-GB" sz="1400">
                <a:cs typeface="Calibri"/>
              </a:rPr>
              <a:t>Kno3</a:t>
            </a:r>
          </a:p>
          <a:p>
            <a:pPr marL="914400" lvl="1" indent="-457200">
              <a:buAutoNum type="arabicPeriod"/>
            </a:pPr>
            <a:r>
              <a:rPr lang="en-GB" sz="1400" err="1">
                <a:cs typeface="Calibri"/>
              </a:rPr>
              <a:t>Protiens</a:t>
            </a:r>
            <a:r>
              <a:rPr lang="en-GB" sz="1400">
                <a:cs typeface="Calibri"/>
              </a:rPr>
              <a:t> in plants and animals</a:t>
            </a:r>
          </a:p>
          <a:p>
            <a:pPr marL="685800" indent="-457200"/>
            <a:r>
              <a:rPr lang="en-GB" sz="1400" err="1">
                <a:cs typeface="Calibri"/>
              </a:rPr>
              <a:t>Dinitrogen:diatomic</a:t>
            </a:r>
            <a:r>
              <a:rPr lang="en-GB" sz="1400">
                <a:cs typeface="Calibri"/>
              </a:rPr>
              <a:t> gas</a:t>
            </a:r>
          </a:p>
          <a:p>
            <a:pPr marL="685800" indent="-457200"/>
            <a:r>
              <a:rPr lang="en-GB" sz="1400">
                <a:cs typeface="Calibri"/>
              </a:rPr>
              <a:t>+1,+2,+4 : </a:t>
            </a:r>
            <a:r>
              <a:rPr lang="en-GB" sz="1400" err="1">
                <a:cs typeface="Calibri"/>
              </a:rPr>
              <a:t>dispropotionate</a:t>
            </a:r>
            <a:r>
              <a:rPr lang="en-GB" sz="1400">
                <a:cs typeface="Calibri"/>
              </a:rPr>
              <a:t> in acidic solution</a:t>
            </a:r>
          </a:p>
          <a:p>
            <a:pPr marL="685800" indent="-457200"/>
            <a:r>
              <a:rPr lang="en-GB" sz="1400">
                <a:cs typeface="Calibri"/>
              </a:rPr>
              <a:t>No </a:t>
            </a:r>
            <a:r>
              <a:rPr lang="en-GB" sz="1400" err="1">
                <a:cs typeface="Calibri"/>
              </a:rPr>
              <a:t>compunds</a:t>
            </a:r>
            <a:r>
              <a:rPr lang="en-GB" sz="1400">
                <a:cs typeface="Calibri"/>
              </a:rPr>
              <a:t>:+5</a:t>
            </a:r>
          </a:p>
          <a:p>
            <a:pPr marL="685800" indent="-457200"/>
            <a:r>
              <a:rPr lang="en-GB" sz="1400">
                <a:cs typeface="Calibri"/>
              </a:rPr>
              <a:t>No d orbitals</a:t>
            </a:r>
          </a:p>
          <a:p>
            <a:pPr marL="685800" indent="-457200"/>
            <a:r>
              <a:rPr lang="en-GB" sz="1400" err="1">
                <a:cs typeface="Calibri"/>
              </a:rPr>
              <a:t>Restricted:covalency</a:t>
            </a:r>
            <a:r>
              <a:rPr lang="en-GB" sz="1400">
                <a:cs typeface="Calibri"/>
              </a:rPr>
              <a:t> 4 , 4 orbitals available</a:t>
            </a:r>
          </a:p>
          <a:p>
            <a:pPr marL="685800" indent="-457200"/>
            <a:r>
              <a:rPr lang="en-GB" sz="1400">
                <a:cs typeface="Calibri"/>
              </a:rPr>
              <a:t>Small size</a:t>
            </a:r>
          </a:p>
          <a:p>
            <a:pPr marL="685800" indent="-457200"/>
            <a:r>
              <a:rPr lang="en-GB" sz="1400">
                <a:cs typeface="Calibri"/>
              </a:rPr>
              <a:t>High electronegativity</a:t>
            </a:r>
          </a:p>
          <a:p>
            <a:pPr marL="685800" indent="-457200"/>
            <a:r>
              <a:rPr lang="en-GB" sz="1400">
                <a:cs typeface="Calibri"/>
              </a:rPr>
              <a:t>High </a:t>
            </a:r>
            <a:r>
              <a:rPr lang="en-GB" sz="1400" err="1">
                <a:cs typeface="Calibri"/>
              </a:rPr>
              <a:t>ie</a:t>
            </a:r>
            <a:endParaRPr lang="en-GB" sz="1400">
              <a:cs typeface="Calibri"/>
            </a:endParaRPr>
          </a:p>
          <a:p>
            <a:pPr marL="685800" indent="-457200"/>
            <a:r>
              <a:rPr lang="en-GB" sz="1400" err="1">
                <a:cs typeface="Calibri"/>
              </a:rPr>
              <a:t>Ppi-ppi</a:t>
            </a:r>
            <a:r>
              <a:rPr lang="en-GB" sz="1400">
                <a:cs typeface="Calibri"/>
              </a:rPr>
              <a:t> multiple bonds</a:t>
            </a:r>
          </a:p>
          <a:p>
            <a:pPr marL="685800" indent="-457200"/>
            <a:r>
              <a:rPr lang="en-GB" sz="1400">
                <a:cs typeface="Calibri"/>
              </a:rPr>
              <a:t>Diatomic molecule-triple bond(---)</a:t>
            </a:r>
          </a:p>
          <a:p>
            <a:pPr marL="685800" indent="-457200"/>
            <a:r>
              <a:rPr lang="en-GB" sz="1400">
                <a:cs typeface="Calibri"/>
              </a:rPr>
              <a:t>N-n weaker p-p , high interelectronic </a:t>
            </a:r>
            <a:r>
              <a:rPr lang="en-GB" sz="1400" err="1">
                <a:cs typeface="Calibri"/>
              </a:rPr>
              <a:t>repulsionof</a:t>
            </a:r>
            <a:r>
              <a:rPr lang="en-GB" sz="1400">
                <a:cs typeface="Calibri"/>
              </a:rPr>
              <a:t> the </a:t>
            </a:r>
            <a:r>
              <a:rPr lang="en-GB" sz="1400" err="1">
                <a:cs typeface="Calibri"/>
              </a:rPr>
              <a:t>non bonding</a:t>
            </a:r>
            <a:r>
              <a:rPr lang="en-GB" sz="1400">
                <a:cs typeface="Calibri"/>
              </a:rPr>
              <a:t> e</a:t>
            </a:r>
          </a:p>
          <a:p>
            <a:pPr marL="685800" indent="-457200"/>
            <a:r>
              <a:rPr lang="en-GB" sz="1400">
                <a:cs typeface="Calibri"/>
              </a:rPr>
              <a:t>Weaker catenation tendency</a:t>
            </a:r>
          </a:p>
          <a:p>
            <a:pPr marL="685800" indent="-457200"/>
            <a:r>
              <a:rPr lang="en-GB" sz="1400">
                <a:cs typeface="Calibri"/>
              </a:rPr>
              <a:t>Dpi-</a:t>
            </a:r>
            <a:r>
              <a:rPr lang="en-GB" sz="1400" err="1">
                <a:cs typeface="Calibri"/>
              </a:rPr>
              <a:t>ppi</a:t>
            </a:r>
            <a:r>
              <a:rPr lang="en-GB" sz="1400">
                <a:cs typeface="Calibri"/>
              </a:rPr>
              <a:t> bond not formed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0DE8B-B4DC-4A16-8542-BE8A0B4F8EB0}"/>
              </a:ext>
            </a:extLst>
          </p:cNvPr>
          <p:cNvSpPr txBox="1"/>
          <p:nvPr/>
        </p:nvSpPr>
        <p:spPr>
          <a:xfrm>
            <a:off x="6174986" y="209761"/>
            <a:ext cx="5848799" cy="64368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21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646747" y="65237"/>
            <a:ext cx="10176294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1774</a:t>
            </a:r>
          </a:p>
          <a:p>
            <a:pPr marL="342900" indent="-342900">
              <a:buFont typeface="Arial"/>
              <a:buChar char="•"/>
            </a:pPr>
            <a:r>
              <a:rPr lang="en-GB" dirty="0" err="1">
                <a:cs typeface="Calibri"/>
              </a:rPr>
              <a:t>Cheele</a:t>
            </a:r>
            <a:r>
              <a:rPr lang="en-GB" dirty="0">
                <a:cs typeface="Calibri"/>
              </a:rPr>
              <a:t>(man discovered)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Hcl+mno2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1810:elementary nature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Chlorine-</a:t>
            </a:r>
            <a:r>
              <a:rPr lang="en-GB" dirty="0" err="1">
                <a:cs typeface="Calibri"/>
              </a:rPr>
              <a:t>color</a:t>
            </a:r>
            <a:r>
              <a:rPr lang="en-GB" dirty="0">
                <a:cs typeface="Calibri"/>
              </a:rPr>
              <a:t>-greenish yellow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Heat:mno2+conc. </a:t>
            </a:r>
            <a:r>
              <a:rPr lang="en-GB" dirty="0" err="1">
                <a:cs typeface="Calibri"/>
              </a:rPr>
              <a:t>Hcl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dirty="0" err="1">
                <a:cs typeface="Calibri"/>
              </a:rPr>
              <a:t>Action:hcl</a:t>
            </a:r>
            <a:r>
              <a:rPr lang="en-GB" dirty="0">
                <a:cs typeface="Calibri"/>
              </a:rPr>
              <a:t>—kmno4</a:t>
            </a:r>
          </a:p>
          <a:p>
            <a:pPr marL="342900" indent="-342900">
              <a:buFont typeface="Arial"/>
              <a:buChar char="•"/>
            </a:pPr>
            <a:r>
              <a:rPr lang="en-GB" dirty="0" err="1">
                <a:cs typeface="Calibri"/>
              </a:rPr>
              <a:t>Manufacture:deacon's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process,electrolytic</a:t>
            </a:r>
            <a:r>
              <a:rPr lang="en-GB" dirty="0">
                <a:cs typeface="Calibri"/>
              </a:rPr>
              <a:t> process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Greenish yellow</a:t>
            </a:r>
          </a:p>
          <a:p>
            <a:pPr marL="342900" indent="-342900">
              <a:buFont typeface="Arial"/>
              <a:buChar char="•"/>
            </a:pPr>
            <a:r>
              <a:rPr lang="en-GB" dirty="0" err="1">
                <a:cs typeface="Calibri"/>
              </a:rPr>
              <a:t>Pungent,suffocating</a:t>
            </a:r>
            <a:r>
              <a:rPr lang="en-GB" dirty="0">
                <a:cs typeface="Calibri"/>
              </a:rPr>
              <a:t> order,2-5 times heavier than air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Liquified easily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Soluble in water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Cl reacts </a:t>
            </a:r>
            <a:r>
              <a:rPr lang="en-GB" dirty="0" err="1">
                <a:cs typeface="Calibri"/>
              </a:rPr>
              <a:t>wth</a:t>
            </a:r>
            <a:r>
              <a:rPr lang="en-GB" dirty="0">
                <a:cs typeface="Calibri"/>
              </a:rPr>
              <a:t> no. Of metals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Great affinity </a:t>
            </a:r>
            <a:r>
              <a:rPr lang="en-GB" dirty="0" err="1">
                <a:cs typeface="Calibri"/>
              </a:rPr>
              <a:t>fr</a:t>
            </a:r>
            <a:r>
              <a:rPr lang="en-GB" dirty="0">
                <a:cs typeface="Calibri"/>
              </a:rPr>
              <a:t> hydrogen</a:t>
            </a:r>
          </a:p>
          <a:p>
            <a:pPr marL="342900" indent="-342900">
              <a:buFont typeface="Arial"/>
              <a:buChar char="•"/>
            </a:pPr>
            <a:r>
              <a:rPr lang="en-GB" dirty="0" err="1">
                <a:cs typeface="Calibri"/>
              </a:rPr>
              <a:t>Cold&amp;dilute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alkalies</a:t>
            </a:r>
            <a:r>
              <a:rPr lang="en-GB" dirty="0">
                <a:cs typeface="Calibri"/>
              </a:rPr>
              <a:t>--&gt;mix. Of </a:t>
            </a:r>
            <a:r>
              <a:rPr lang="en-GB" dirty="0" err="1">
                <a:cs typeface="Calibri"/>
              </a:rPr>
              <a:t>cloride&amp;hypochlorite</a:t>
            </a:r>
            <a:endParaRPr lang="en-GB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dirty="0" err="1">
                <a:cs typeface="Calibri"/>
              </a:rPr>
              <a:t>Hot&amp;conc</a:t>
            </a:r>
            <a:r>
              <a:rPr lang="en-GB" dirty="0">
                <a:cs typeface="Calibri"/>
              </a:rPr>
              <a:t>. Alkalies--&gt;</a:t>
            </a:r>
            <a:r>
              <a:rPr lang="en-GB" dirty="0" err="1">
                <a:cs typeface="Calibri"/>
              </a:rPr>
              <a:t>chloride&amp;chlorate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Dry slaked lime—bleaching powder</a:t>
            </a:r>
          </a:p>
          <a:p>
            <a:pPr marL="342900" indent="-342900">
              <a:buFont typeface="Arial"/>
              <a:buChar char="•"/>
            </a:pPr>
            <a:r>
              <a:rPr lang="en-GB" dirty="0" err="1">
                <a:cs typeface="Calibri"/>
              </a:rPr>
              <a:t>Cl+hydrocarbon</a:t>
            </a:r>
            <a:r>
              <a:rPr lang="en-GB" dirty="0">
                <a:cs typeface="Calibri"/>
              </a:rPr>
              <a:t>--&gt;</a:t>
            </a:r>
            <a:r>
              <a:rPr lang="en-GB" dirty="0" err="1">
                <a:cs typeface="Calibri"/>
              </a:rPr>
              <a:t>sunstitution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prod.+saturated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hydrocarbon+addition</a:t>
            </a:r>
            <a:r>
              <a:rPr lang="en-GB" dirty="0">
                <a:cs typeface="Calibri"/>
              </a:rPr>
              <a:t> prod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Cl water-</a:t>
            </a:r>
            <a:r>
              <a:rPr lang="en-GB" dirty="0" err="1">
                <a:cs typeface="Calibri"/>
              </a:rPr>
              <a:t>looses</a:t>
            </a:r>
            <a:r>
              <a:rPr lang="en-GB" dirty="0">
                <a:cs typeface="Calibri"/>
              </a:rPr>
              <a:t> yellow </a:t>
            </a:r>
            <a:r>
              <a:rPr lang="en-GB" dirty="0" err="1">
                <a:cs typeface="Calibri"/>
              </a:rPr>
              <a:t>color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dirty="0" err="1">
                <a:cs typeface="Calibri"/>
              </a:rPr>
              <a:t>Hocl</a:t>
            </a:r>
            <a:r>
              <a:rPr lang="en-GB" dirty="0">
                <a:cs typeface="Calibri"/>
              </a:rPr>
              <a:t>—nascent o2(resp. </a:t>
            </a:r>
            <a:r>
              <a:rPr lang="en-GB" dirty="0" err="1">
                <a:cs typeface="Calibri"/>
              </a:rPr>
              <a:t>Oxidising,bleaching</a:t>
            </a:r>
            <a:r>
              <a:rPr lang="en-GB" dirty="0">
                <a:cs typeface="Calibri"/>
              </a:rPr>
              <a:t> prop(cl))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/>
              </a:rPr>
              <a:t>Oxidises ferrous—</a:t>
            </a:r>
            <a:r>
              <a:rPr lang="en-GB" dirty="0" err="1">
                <a:cs typeface="Calibri"/>
              </a:rPr>
              <a:t>feric</a:t>
            </a:r>
            <a:r>
              <a:rPr lang="en-GB" dirty="0">
                <a:cs typeface="Calibri"/>
              </a:rPr>
              <a:t>,,sulphite—sulphate,,</a:t>
            </a:r>
            <a:r>
              <a:rPr lang="en-GB" dirty="0" err="1">
                <a:cs typeface="Calibri"/>
              </a:rPr>
              <a:t>sulphurdi</a:t>
            </a:r>
            <a:r>
              <a:rPr lang="en-GB" dirty="0">
                <a:cs typeface="Calibri"/>
              </a:rPr>
              <a:t> oxide—sulphur tri </a:t>
            </a:r>
            <a:r>
              <a:rPr lang="en-GB" dirty="0" err="1">
                <a:cs typeface="Calibri"/>
              </a:rPr>
              <a:t>oxide,,iodine</a:t>
            </a:r>
            <a:r>
              <a:rPr lang="en-GB" dirty="0">
                <a:cs typeface="Calibri"/>
              </a:rPr>
              <a:t>—iodate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Powerful bleaching agen due to oxidation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Bleaches veg. , organic matter(presence of moistur)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Bleacking effet:parmanent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27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70140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33011" y="2509388"/>
            <a:ext cx="1017629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Bleachind woodpulp,cotton&amp;textiles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Extraction of gold &amp;platinum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Dyes,drugs,organic compounds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Sterilising drinking water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Prep. Poisnous gasses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413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  <a:cs typeface="Calibri Light"/>
              </a:rPr>
              <a:t>HYDROGEN CHLORIDE</a:t>
            </a:r>
            <a:endParaRPr lang="en-GB" sz="4000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0567358" y="3633159"/>
            <a:ext cx="646980" cy="10064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4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55763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76143" y="453426"/>
            <a:ext cx="10176294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1648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Glauber prep:heat common salt+conc. H2so4,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Davy,1810:it is a compound of H and cl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Laboratory:heat nacl+con. H2so4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Colorless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Pungent smell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Easily liquified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Bp 198k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Freezes tp white crystalline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Fp 159k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Extremely soluble in water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High value dissociation const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Strong acid in water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Reacts:nh3--&gt;nh4cl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Decomposes salts of weaker acids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Manufacture of chlorine,nh4cl,glucose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Extracting glue from bones,purifying bone black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Medicine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Laboratory reagenet</a:t>
            </a: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504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  <a:cs typeface="Calibri Light"/>
              </a:rPr>
              <a:t>GROUP 18 ELEMENTS</a:t>
            </a:r>
            <a:endParaRPr lang="en-GB" sz="4000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0567358" y="3633159"/>
            <a:ext cx="646980" cy="10064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89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55763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76143" y="453426"/>
            <a:ext cx="10176294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Gases arre chemically unreactive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Nobel gases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All gases(except radon and ogannesson)occur in atmosphere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Abundance in dry air=1% by vol.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Table7.12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Ns2np6(except helium(1s2))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Stable elctronic configuration-high ie-dec. Down the grp-inc in atomic size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Atmic radii-inc. Down the grp-inc. Atomic no.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Stable elctronic configuration-no tendency-accept e—large +ve value of electron gain enthalpy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Monoatomic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Colorless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Odourless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Sparingly solublke in water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Low mp&amp;bp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Weak dispersion forces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Least resactive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1962-niel bartlett-university of british colombia –observed rec. Nobel gas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Prepared:red compound o2ptf6-1st ie molecular o2-identical with xenon-more efforts to prepare same type-succesfull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Helium , neon-found in minerals of radioactive origin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Helium:lowest bp(4.2k),diffusing through most commonly used laboratory material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569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55763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646747" y="2768181"/>
            <a:ext cx="101762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Helium- non imflammable liht gas,filling ballons,gas-cooled neuclear reactors,cryogenic agent,sustaing powerful superconducting magnets,diluent for o2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Neon:discharge tube,flouroscent tube,botanical gardens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Argon:inert atmosphere filling electriacal bulbs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Handling substances that are air sensitive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368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  <a:cs typeface="Calibri Light"/>
              </a:rPr>
              <a:t>XENON FLOURINE COMPOUNDS</a:t>
            </a:r>
            <a:endParaRPr lang="en-GB" sz="4000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0567358" y="3633159"/>
            <a:ext cx="646980" cy="10064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653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FC06-716E-499F-BF3E-CE880C499506}"/>
              </a:ext>
            </a:extLst>
          </p:cNvPr>
          <p:cNvSpPr/>
          <p:nvPr/>
        </p:nvSpPr>
        <p:spPr>
          <a:xfrm>
            <a:off x="491706" y="455763"/>
            <a:ext cx="11214338" cy="59378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CDCB53-DF0A-4471-A4B5-3D7A06673674}"/>
              </a:ext>
            </a:extLst>
          </p:cNvPr>
          <p:cNvCxnSpPr/>
          <p:nvPr/>
        </p:nvCxnSpPr>
        <p:spPr>
          <a:xfrm flipH="1">
            <a:off x="1555630" y="1893498"/>
            <a:ext cx="14378" cy="3091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F409F-A2D6-4AF3-A96A-358266E59232}"/>
              </a:ext>
            </a:extLst>
          </p:cNvPr>
          <p:cNvSpPr txBox="1"/>
          <p:nvPr/>
        </p:nvSpPr>
        <p:spPr>
          <a:xfrm>
            <a:off x="1776143" y="453426"/>
            <a:ext cx="1017629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3 BINARY FLOURIDES:XEF2,XEFD4,XEF6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XEF6:INTERACTION-XEF4,O2F2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Colorless crystilline solids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Sublime readily 298k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Powerfull flouronating agents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Readily hydrolysdide</a:t>
            </a:r>
            <a:br>
              <a:rPr lang="en-GB" dirty="0">
                <a:cs typeface="Calibri"/>
              </a:rPr>
            </a:br>
            <a:r>
              <a:rPr lang="en-GB">
                <a:cs typeface="Calibri"/>
              </a:rPr>
              <a:t>xef2,xef4:lenier planar structures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Xef6:7e-pairs</a:t>
            </a:r>
            <a:endParaRPr lang="en-GB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Xenon flourides+flouride ions—catonic species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Xenon flourides+flouride ion donors—flouroanions</a:t>
            </a:r>
          </a:p>
          <a:p>
            <a:pPr marL="342900" indent="-34290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313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BE6A7-0DEC-436C-B8D9-18A8D473BB0D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Habers</a:t>
            </a:r>
            <a:r>
              <a:rPr lang="en-US" sz="2400" dirty="0"/>
              <a:t> process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Deacon process:202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Ostwalds</a:t>
            </a:r>
            <a:r>
              <a:rPr lang="en-US" sz="2400" dirty="0"/>
              <a:t> process</a:t>
            </a:r>
            <a:endParaRPr lang="en-US" sz="2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Contact process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Electrolytic process:202</a:t>
            </a:r>
          </a:p>
          <a:p>
            <a:pPr marL="800100" lvl="1" indent="-342900">
              <a:buAutoNum type="alphaLcParenR"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29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4C1D-84C5-45E5-BCA4-4E4F9BE6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594"/>
            <a:ext cx="6377769" cy="68568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GB" sz="1400">
                <a:cs typeface="Calibri"/>
              </a:rPr>
              <a:t>ammonia</a:t>
            </a:r>
            <a:endParaRPr lang="en-US" sz="1400">
              <a:ea typeface="+mn-lt"/>
              <a:cs typeface="+mn-lt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400">
                <a:cs typeface="Calibri"/>
              </a:rPr>
              <a:t>Mild reducing</a:t>
            </a:r>
            <a:endParaRPr lang="en-US" sz="1400">
              <a:ea typeface="+mn-lt"/>
              <a:cs typeface="+mn-lt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400">
                <a:cs typeface="Calibri"/>
              </a:rPr>
              <a:t>Table:7.2</a:t>
            </a:r>
            <a:endParaRPr lang="en-US" sz="1400"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GB" sz="1400">
                <a:cs typeface="Calibri"/>
              </a:rPr>
              <a:t>E2o3 purely acidic</a:t>
            </a:r>
            <a:endParaRPr lang="en-US" sz="1400"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GB" sz="1400">
                <a:cs typeface="Calibri"/>
              </a:rPr>
              <a:t>No pentahalide</a:t>
            </a:r>
            <a:endParaRPr lang="en-US" sz="1400"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GB" sz="1400">
                <a:cs typeface="Calibri"/>
              </a:rPr>
              <a:t>Nf3 stable</a:t>
            </a:r>
            <a:endParaRPr lang="en-US" sz="1400"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GB" sz="1400">
                <a:cs typeface="Calibri"/>
              </a:rPr>
              <a:t>Dinitrogen</a:t>
            </a:r>
            <a:endParaRPr lang="en-US" sz="1400">
              <a:ea typeface="+mn-lt"/>
              <a:cs typeface="+mn-lt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400">
                <a:cs typeface="Calibri"/>
              </a:rPr>
              <a:t>Preparation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 err="1">
                <a:cs typeface="Calibri"/>
              </a:rPr>
              <a:t>Commercially:Liquification</a:t>
            </a:r>
            <a:r>
              <a:rPr lang="en-GB" sz="1400">
                <a:cs typeface="Calibri"/>
              </a:rPr>
              <a:t> and fractional distillation of air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 err="1">
                <a:cs typeface="Calibri"/>
              </a:rPr>
              <a:t>Laboratory:aq</a:t>
            </a:r>
            <a:r>
              <a:rPr lang="en-GB" sz="1400">
                <a:cs typeface="Calibri"/>
              </a:rPr>
              <a:t>. Sol. -nh4cl+nano2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cs typeface="Calibri"/>
              </a:rPr>
              <a:t>Small amounts</a:t>
            </a:r>
            <a:endParaRPr lang="en-US" sz="1400">
              <a:ea typeface="+mn-lt"/>
              <a:cs typeface="+mn-lt"/>
            </a:endParaRP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ü"/>
            </a:pPr>
            <a:r>
              <a:rPr lang="en-GB" sz="1400">
                <a:cs typeface="Calibri"/>
              </a:rPr>
              <a:t>Gas-aq.h2so4+k2cr2</a:t>
            </a:r>
            <a:endParaRPr lang="en-US" sz="1400">
              <a:ea typeface="+mn-lt"/>
              <a:cs typeface="+mn-lt"/>
            </a:endParaRP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ü"/>
            </a:pPr>
            <a:r>
              <a:rPr lang="en-GB" sz="1400">
                <a:cs typeface="Calibri"/>
              </a:rPr>
              <a:t>Thermal </a:t>
            </a:r>
            <a:r>
              <a:rPr lang="en-GB" sz="1400" err="1">
                <a:cs typeface="Calibri"/>
              </a:rPr>
              <a:t>decompostion</a:t>
            </a:r>
            <a:r>
              <a:rPr lang="en-GB" sz="1400">
                <a:cs typeface="Calibri"/>
              </a:rPr>
              <a:t>: (nh4)2cr2o7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cs typeface="Calibri"/>
              </a:rPr>
              <a:t>Very pure: thermal </a:t>
            </a:r>
            <a:r>
              <a:rPr lang="en-GB" sz="1400" err="1">
                <a:cs typeface="Calibri"/>
              </a:rPr>
              <a:t>decomposition-na+ba</a:t>
            </a:r>
            <a:r>
              <a:rPr lang="en-GB" sz="1400">
                <a:cs typeface="Calibri"/>
              </a:rPr>
              <a:t>(n3)2</a:t>
            </a:r>
            <a:endParaRPr lang="en-US" sz="1400">
              <a:ea typeface="+mn-lt"/>
              <a:cs typeface="+mn-lt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400">
                <a:cs typeface="Calibri"/>
              </a:rPr>
              <a:t>Prop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cs typeface="Calibri"/>
              </a:rPr>
              <a:t>Colourless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cs typeface="Calibri"/>
              </a:rPr>
              <a:t>Odourless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cs typeface="Calibri"/>
              </a:rPr>
              <a:t>Tasteless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 err="1">
                <a:cs typeface="Calibri"/>
              </a:rPr>
              <a:t>Non toxic</a:t>
            </a:r>
            <a:r>
              <a:rPr lang="en-GB" sz="1400">
                <a:cs typeface="Calibri"/>
              </a:rPr>
              <a:t> gas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cs typeface="Calibri"/>
              </a:rPr>
              <a:t>Stable isotopes:14n,15n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cs typeface="Calibri"/>
              </a:rPr>
              <a:t>Low solubility water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cs typeface="Calibri"/>
              </a:rPr>
              <a:t>Low </a:t>
            </a:r>
            <a:r>
              <a:rPr lang="en-GB" sz="1400" err="1">
                <a:cs typeface="Calibri"/>
              </a:rPr>
              <a:t>fp</a:t>
            </a:r>
            <a:r>
              <a:rPr lang="en-GB" sz="1400">
                <a:cs typeface="Calibri"/>
              </a:rPr>
              <a:t> and </a:t>
            </a:r>
            <a:r>
              <a:rPr lang="en-GB" sz="1400" err="1">
                <a:cs typeface="Calibri"/>
              </a:rPr>
              <a:t>mp</a:t>
            </a:r>
            <a:endParaRPr lang="en-GB" sz="1400" err="1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cs typeface="Calibri"/>
              </a:rPr>
              <a:t>Inert at room temp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cs typeface="Calibri"/>
              </a:rPr>
              <a:t>High bond enthalpy of n---n bond</a:t>
            </a:r>
            <a:endParaRPr lang="en-US" sz="1400">
              <a:ea typeface="+mn-lt"/>
              <a:cs typeface="+mn-lt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cs typeface="Calibri"/>
              </a:rPr>
              <a:t>Reactivity </a:t>
            </a:r>
            <a:r>
              <a:rPr lang="en-GB" sz="1400" err="1">
                <a:cs typeface="Calibri"/>
              </a:rPr>
              <a:t>inc</a:t>
            </a:r>
            <a:r>
              <a:rPr lang="en-GB" sz="1400">
                <a:cs typeface="Calibri"/>
              </a:rPr>
              <a:t> with rise in temp</a:t>
            </a:r>
            <a:endParaRPr lang="en-US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620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4C1D-84C5-45E5-BCA4-4E4F9BE6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163" y="593"/>
            <a:ext cx="7168523" cy="68568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37160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Form ionic nitrates with </a:t>
            </a:r>
            <a:r>
              <a:rPr lang="en-GB" sz="1400" err="1">
                <a:ea typeface="+mn-lt"/>
                <a:cs typeface="+mn-lt"/>
              </a:rPr>
              <a:t>non metals</a:t>
            </a:r>
            <a:endParaRPr lang="en-GB" sz="1400">
              <a:ea typeface="+mn-lt"/>
              <a:cs typeface="+mn-lt"/>
            </a:endParaRP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400">
                <a:ea typeface="+mn-lt"/>
                <a:cs typeface="+mn-lt"/>
              </a:rPr>
              <a:t>Uses</a:t>
            </a:r>
          </a:p>
          <a:p>
            <a:pPr marL="1428750" lvl="2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Manufacturing of nh3</a:t>
            </a:r>
          </a:p>
          <a:p>
            <a:pPr marL="1428750" lvl="2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Industrial chemicals</a:t>
            </a:r>
          </a:p>
          <a:p>
            <a:pPr marL="1428750" lvl="2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Inert atmosphere</a:t>
            </a:r>
          </a:p>
          <a:p>
            <a:pPr marL="1428750" lvl="2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Preserve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Bio materials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Food items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ea typeface="+mn-lt"/>
                <a:cs typeface="+mn-lt"/>
              </a:rPr>
              <a:t>Ammonia</a:t>
            </a: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400">
                <a:ea typeface="+mn-lt"/>
                <a:cs typeface="+mn-lt"/>
              </a:rPr>
              <a:t>Prep</a:t>
            </a:r>
          </a:p>
          <a:p>
            <a:pPr marL="1428750" lvl="2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Small quantities in air and soil</a:t>
            </a:r>
          </a:p>
          <a:p>
            <a:pPr marL="1428750" lvl="2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Small </a:t>
            </a:r>
            <a:r>
              <a:rPr lang="en-GB" sz="1400" err="1">
                <a:ea typeface="+mn-lt"/>
                <a:cs typeface="+mn-lt"/>
              </a:rPr>
              <a:t>scale:haber's</a:t>
            </a:r>
            <a:r>
              <a:rPr lang="en-GB" sz="1400">
                <a:ea typeface="+mn-lt"/>
                <a:cs typeface="+mn-lt"/>
              </a:rPr>
              <a:t> process</a:t>
            </a:r>
          </a:p>
          <a:p>
            <a:pPr marL="1428750" lvl="2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High pressure helps</a:t>
            </a:r>
          </a:p>
          <a:p>
            <a:pPr marL="1428750" lvl="2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Catalyst: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200">
                <a:ea typeface="+mn-lt"/>
                <a:cs typeface="+mn-lt"/>
              </a:rPr>
              <a:t>Iron oxide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200">
                <a:ea typeface="+mn-lt"/>
                <a:cs typeface="+mn-lt"/>
              </a:rPr>
              <a:t>Small amount: k20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200">
                <a:ea typeface="+mn-lt"/>
                <a:cs typeface="+mn-lt"/>
              </a:rPr>
              <a:t>Small amount: al2o3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800">
                <a:ea typeface="+mn-lt"/>
                <a:cs typeface="+mn-lt"/>
              </a:rPr>
              <a:t>Prop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Colourless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Pungent odour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Fp:198.4k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Bp:239.7k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Trigonal pyramidal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Highly soluble in water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Aq. Sol: </a:t>
            </a:r>
            <a:r>
              <a:rPr lang="en-GB" sz="1400" err="1">
                <a:ea typeface="+mn-lt"/>
                <a:cs typeface="+mn-lt"/>
              </a:rPr>
              <a:t>weakely</a:t>
            </a:r>
            <a:r>
              <a:rPr lang="en-GB" sz="1400">
                <a:ea typeface="+mn-lt"/>
                <a:cs typeface="+mn-lt"/>
              </a:rPr>
              <a:t> basic, formation of oh ions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400">
                <a:ea typeface="+mn-lt"/>
                <a:cs typeface="+mn-lt"/>
              </a:rPr>
              <a:t>Ammonium salts with acids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400">
              <a:ea typeface="+mn-lt"/>
              <a:cs typeface="+mn-lt"/>
            </a:endParaRPr>
          </a:p>
          <a:p>
            <a:pPr marL="1428750" lvl="2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400">
              <a:ea typeface="+mn-lt"/>
              <a:cs typeface="+mn-lt"/>
            </a:endParaRPr>
          </a:p>
          <a:p>
            <a:pPr marL="1885950" lvl="3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2600">
              <a:ea typeface="+mn-lt"/>
              <a:cs typeface="+mn-lt"/>
            </a:endParaRPr>
          </a:p>
          <a:p>
            <a:pPr marL="1428750" lvl="2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2800">
              <a:ea typeface="+mn-lt"/>
              <a:cs typeface="+mn-lt"/>
            </a:endParaRPr>
          </a:p>
          <a:p>
            <a:pPr marL="1428750" lvl="2" indent="-51435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202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4C1D-84C5-45E5-BCA4-4E4F9BE6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60027"/>
            <a:ext cx="6377769" cy="61810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Lone pair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Lewis base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Donates e pair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Linkage with metal ions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Detection of metal ions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>
                <a:ea typeface="+mn-lt"/>
                <a:cs typeface="+mn-lt"/>
              </a:rPr>
              <a:t>Use</a:t>
            </a:r>
          </a:p>
          <a:p>
            <a:pPr marL="137160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Produce fertilizers</a:t>
            </a:r>
          </a:p>
          <a:p>
            <a:pPr marL="137160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Inorganic nitrogenous compounds</a:t>
            </a:r>
          </a:p>
          <a:p>
            <a:pPr marL="137160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Nitric acid</a:t>
            </a:r>
          </a:p>
          <a:p>
            <a:pPr marL="137160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Refrigerant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400">
                <a:ea typeface="+mn-lt"/>
                <a:cs typeface="+mn-lt"/>
              </a:rPr>
              <a:t>Oxides of nitrogen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>
                <a:ea typeface="+mn-lt"/>
                <a:cs typeface="+mn-lt"/>
              </a:rPr>
              <a:t>7.3 and 7.4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400">
                <a:ea typeface="+mn-lt"/>
                <a:cs typeface="+mn-lt"/>
              </a:rPr>
              <a:t>Nitric acid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>
                <a:ea typeface="+mn-lt"/>
                <a:cs typeface="+mn-lt"/>
              </a:rPr>
              <a:t>Fxoacids:h2n2o2,hno2,hno3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>
                <a:ea typeface="+mn-lt"/>
                <a:cs typeface="+mn-lt"/>
              </a:rPr>
              <a:t>Hno3 most imp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>
                <a:ea typeface="+mn-lt"/>
                <a:cs typeface="+mn-lt"/>
              </a:rPr>
              <a:t>Prep</a:t>
            </a:r>
          </a:p>
          <a:p>
            <a:pPr marL="14859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Laboratory: heating hno3ornano3,conc. H2so4 in glass </a:t>
            </a:r>
            <a:r>
              <a:rPr lang="en-GB" sz="1600" err="1">
                <a:ea typeface="+mn-lt"/>
                <a:cs typeface="+mn-lt"/>
              </a:rPr>
              <a:t>retrot</a:t>
            </a:r>
            <a:endParaRPr lang="en-GB" sz="1600">
              <a:ea typeface="+mn-lt"/>
              <a:cs typeface="+mn-lt"/>
            </a:endParaRPr>
          </a:p>
          <a:p>
            <a:pPr marL="14859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Large scale: </a:t>
            </a:r>
            <a:r>
              <a:rPr lang="en-GB" sz="1600" err="1">
                <a:ea typeface="+mn-lt"/>
                <a:cs typeface="+mn-lt"/>
              </a:rPr>
              <a:t>ostwald</a:t>
            </a:r>
            <a:r>
              <a:rPr lang="en-GB" sz="1600">
                <a:ea typeface="+mn-lt"/>
                <a:cs typeface="+mn-lt"/>
              </a:rPr>
              <a:t> process</a:t>
            </a:r>
          </a:p>
          <a:p>
            <a:pPr marL="102870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GB" sz="2000">
              <a:ea typeface="+mn-lt"/>
              <a:cs typeface="+mn-lt"/>
            </a:endParaRPr>
          </a:p>
          <a:p>
            <a:pPr marL="571500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2400">
              <a:ea typeface="+mn-lt"/>
              <a:cs typeface="+mn-lt"/>
            </a:endParaRP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GB" sz="20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429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4C1D-84C5-45E5-BCA4-4E4F9BE6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60027"/>
            <a:ext cx="6377769" cy="61810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91440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>
                <a:ea typeface="+mn-lt"/>
                <a:cs typeface="+mn-lt"/>
              </a:rPr>
              <a:t>Prop</a:t>
            </a:r>
          </a:p>
          <a:p>
            <a:pPr marL="13716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 err="1">
                <a:ea typeface="+mn-lt"/>
                <a:cs typeface="+mn-lt"/>
              </a:rPr>
              <a:t>Colorless</a:t>
            </a:r>
            <a:endParaRPr lang="en-GB" sz="1600">
              <a:ea typeface="+mn-lt"/>
              <a:cs typeface="+mn-lt"/>
            </a:endParaRPr>
          </a:p>
          <a:p>
            <a:pPr marL="13716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68% hno3 by mass</a:t>
            </a:r>
          </a:p>
          <a:p>
            <a:pPr marL="13716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Specific gravity: 1.504</a:t>
            </a:r>
          </a:p>
          <a:p>
            <a:pPr marL="13716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Gaseous state: planar mol</a:t>
            </a:r>
          </a:p>
          <a:p>
            <a:pPr marL="13716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Aq. Sol: strong acids giving hydronium and nitrate ions</a:t>
            </a:r>
          </a:p>
          <a:p>
            <a:pPr marL="13716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Conc. Nitric acid: strong oxidising agent</a:t>
            </a:r>
          </a:p>
          <a:p>
            <a:pPr marL="13716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Products of oxidation</a:t>
            </a:r>
          </a:p>
          <a:p>
            <a:pPr marL="1828800" lvl="3" indent="-3429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Conc. Of acid</a:t>
            </a:r>
          </a:p>
          <a:p>
            <a:pPr marL="1828800" lvl="3" indent="-3429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Temp</a:t>
            </a:r>
          </a:p>
          <a:p>
            <a:pPr marL="1828800" lvl="3" indent="-3429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Nature of metal undergoing oxidation</a:t>
            </a:r>
          </a:p>
          <a:p>
            <a:pPr marL="13716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Some metals don’t dissolve in it-formation of passive film of oxide on the surface</a:t>
            </a:r>
          </a:p>
          <a:p>
            <a:pPr marL="137160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Conc. Nitric acid</a:t>
            </a:r>
          </a:p>
          <a:p>
            <a:pPr marL="1885950" lvl="3" indent="-28575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 err="1">
                <a:ea typeface="+mn-lt"/>
                <a:cs typeface="+mn-lt"/>
              </a:rPr>
              <a:t>Oxidies</a:t>
            </a:r>
            <a:r>
              <a:rPr lang="en-GB" sz="1400">
                <a:ea typeface="+mn-lt"/>
                <a:cs typeface="+mn-lt"/>
              </a:rPr>
              <a:t> non metals</a:t>
            </a:r>
          </a:p>
          <a:p>
            <a:pPr marL="1885950" lvl="3" indent="-28575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Iodine-iodic acid</a:t>
            </a:r>
          </a:p>
          <a:p>
            <a:pPr marL="1885950" lvl="3" indent="-28575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C-co2</a:t>
            </a:r>
          </a:p>
          <a:p>
            <a:pPr marL="1885950" lvl="3" indent="-28575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S-h2so4</a:t>
            </a:r>
          </a:p>
          <a:p>
            <a:pPr marL="1885950" lvl="3" indent="-28575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-phosphorus acid</a:t>
            </a:r>
          </a:p>
          <a:p>
            <a:pPr marL="1428750" lvl="2" indent="-3429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Brown ring test</a:t>
            </a:r>
          </a:p>
          <a:p>
            <a:pPr marL="742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20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583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4C1D-84C5-45E5-BCA4-4E4F9BE6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60027"/>
            <a:ext cx="6377769" cy="61810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20015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>
                <a:ea typeface="+mn-lt"/>
                <a:cs typeface="+mn-lt"/>
              </a:rPr>
              <a:t>Uses: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Manufacture of ammonium nitrate for </a:t>
            </a:r>
            <a:r>
              <a:rPr lang="en-GB" sz="1600" err="1">
                <a:ea typeface="+mn-lt"/>
                <a:cs typeface="+mn-lt"/>
              </a:rPr>
              <a:t>fertilixzers</a:t>
            </a:r>
            <a:r>
              <a:rPr lang="en-GB" sz="1600">
                <a:ea typeface="+mn-lt"/>
                <a:cs typeface="+mn-lt"/>
              </a:rPr>
              <a:t> and other nitrates for use in explosives and pyrotechnics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Prep of</a:t>
            </a:r>
          </a:p>
          <a:p>
            <a:pPr marL="2114550" lvl="3" indent="-4572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 err="1">
                <a:ea typeface="+mn-lt"/>
                <a:cs typeface="+mn-lt"/>
              </a:rPr>
              <a:t>Nitroglycerine</a:t>
            </a:r>
          </a:p>
          <a:p>
            <a:pPr marL="2114550" lvl="3" indent="-4572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Trinitrotoluene</a:t>
            </a:r>
          </a:p>
          <a:p>
            <a:pPr marL="2114550" lvl="3" indent="-4572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GB" sz="1400">
                <a:ea typeface="+mn-lt"/>
                <a:cs typeface="+mn-lt"/>
              </a:rPr>
              <a:t>Other </a:t>
            </a:r>
            <a:r>
              <a:rPr lang="en-GB" sz="1400" err="1">
                <a:ea typeface="+mn-lt"/>
                <a:cs typeface="+mn-lt"/>
              </a:rPr>
              <a:t>organc</a:t>
            </a:r>
            <a:r>
              <a:rPr lang="en-GB" sz="1400">
                <a:ea typeface="+mn-lt"/>
                <a:cs typeface="+mn-lt"/>
              </a:rPr>
              <a:t> nitro compounds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Pickling of </a:t>
            </a:r>
            <a:r>
              <a:rPr lang="en-GB" sz="1600" err="1">
                <a:ea typeface="+mn-lt"/>
                <a:cs typeface="+mn-lt"/>
              </a:rPr>
              <a:t>stainelss</a:t>
            </a:r>
            <a:r>
              <a:rPr lang="en-GB" sz="1600">
                <a:ea typeface="+mn-lt"/>
                <a:cs typeface="+mn-lt"/>
              </a:rPr>
              <a:t> steel 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Oxidiser in rocket fuels</a:t>
            </a:r>
          </a:p>
          <a:p>
            <a:pPr marL="742950" indent="-457200">
              <a:spcBef>
                <a:spcPts val="0"/>
              </a:spcBef>
              <a:spcAft>
                <a:spcPts val="600"/>
              </a:spcAft>
            </a:pPr>
            <a:r>
              <a:rPr lang="en-GB" sz="2400">
                <a:ea typeface="+mn-lt"/>
                <a:cs typeface="+mn-lt"/>
              </a:rPr>
              <a:t>Phosphorus allotropic forms</a:t>
            </a:r>
          </a:p>
          <a:p>
            <a:pPr marL="120015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>
                <a:ea typeface="+mn-lt"/>
                <a:cs typeface="+mn-lt"/>
              </a:rPr>
              <a:t>Found in many allotropic forms</a:t>
            </a:r>
          </a:p>
          <a:p>
            <a:pPr marL="120015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 err="1">
                <a:ea typeface="+mn-lt"/>
                <a:cs typeface="+mn-lt"/>
              </a:rPr>
              <a:t>Important:red</a:t>
            </a:r>
            <a:r>
              <a:rPr lang="en-GB" sz="2000">
                <a:ea typeface="+mn-lt"/>
                <a:cs typeface="+mn-lt"/>
              </a:rPr>
              <a:t> white and black</a:t>
            </a:r>
          </a:p>
          <a:p>
            <a:pPr marL="1200150" lvl="1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2000">
                <a:ea typeface="+mn-lt"/>
                <a:cs typeface="+mn-lt"/>
              </a:rPr>
              <a:t>White phosphorus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Translucent white waxy solid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Poisonous insoluble in water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Soluble in carbon di sulphate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Glows in dark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Dissolves in boiling </a:t>
            </a:r>
            <a:r>
              <a:rPr lang="en-GB" sz="1600" err="1">
                <a:ea typeface="+mn-lt"/>
                <a:cs typeface="+mn-lt"/>
              </a:rPr>
              <a:t>naoh</a:t>
            </a:r>
            <a:endParaRPr lang="en-GB" sz="1600">
              <a:ea typeface="+mn-lt"/>
              <a:cs typeface="+mn-lt"/>
            </a:endParaRP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Less stable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More reactive than other solid phases 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GB" sz="1600">
                <a:ea typeface="+mn-lt"/>
                <a:cs typeface="+mn-lt"/>
              </a:rPr>
              <a:t>Readily catches fire in air</a:t>
            </a: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600">
              <a:ea typeface="+mn-lt"/>
              <a:cs typeface="+mn-lt"/>
            </a:endParaRPr>
          </a:p>
          <a:p>
            <a:pPr marL="1657350" lvl="2" indent="-457200">
              <a:spcBef>
                <a:spcPts val="0"/>
              </a:spcBef>
              <a:spcAft>
                <a:spcPts val="600"/>
              </a:spcAft>
              <a:buAutoNum type="alphaLcParenR"/>
            </a:pPr>
            <a:endParaRPr lang="en-GB" sz="16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60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 block elements</vt:lpstr>
      <vt:lpstr>GROUP 15 ELEMENTS</vt:lpstr>
      <vt:lpstr>NITROGEN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PHOSPHORUS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16 ELEMENTS</vt:lpstr>
      <vt:lpstr>PowerPoint Presentation</vt:lpstr>
      <vt:lpstr>PowerPoint Presentation</vt:lpstr>
      <vt:lpstr>PowerPoint Presentation</vt:lpstr>
      <vt:lpstr>OXYGEN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SULPHUR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17 ELEMENTS</vt:lpstr>
      <vt:lpstr>PowerPoint Presentation</vt:lpstr>
      <vt:lpstr>PowerPoint Presentation</vt:lpstr>
      <vt:lpstr>FLOURINE</vt:lpstr>
      <vt:lpstr>PowerPoint Presentation</vt:lpstr>
      <vt:lpstr>PowerPoint Presentation</vt:lpstr>
      <vt:lpstr>CHLORINE</vt:lpstr>
      <vt:lpstr>PowerPoint Presentation</vt:lpstr>
      <vt:lpstr>PowerPoint Presentation</vt:lpstr>
      <vt:lpstr>HYDROGEN CHLORIDE</vt:lpstr>
      <vt:lpstr>PowerPoint Presentation</vt:lpstr>
      <vt:lpstr>GROUP 18 ELEMENTS</vt:lpstr>
      <vt:lpstr>PowerPoint Presentation</vt:lpstr>
      <vt:lpstr>PowerPoint Presentation</vt:lpstr>
      <vt:lpstr>XENON FLOURINE COMPOUNDS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1503</cp:revision>
  <dcterms:created xsi:type="dcterms:W3CDTF">2020-08-25T13:20:08Z</dcterms:created>
  <dcterms:modified xsi:type="dcterms:W3CDTF">2020-09-05T06:37:46Z</dcterms:modified>
</cp:coreProperties>
</file>