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67" r:id="rId3"/>
    <p:sldId id="258" r:id="rId4"/>
    <p:sldId id="285" r:id="rId5"/>
    <p:sldId id="286" r:id="rId6"/>
    <p:sldId id="266" r:id="rId7"/>
    <p:sldId id="284" r:id="rId8"/>
    <p:sldId id="264" r:id="rId9"/>
    <p:sldId id="260" r:id="rId10"/>
    <p:sldId id="261" r:id="rId11"/>
    <p:sldId id="262" r:id="rId12"/>
    <p:sldId id="277" r:id="rId13"/>
    <p:sldId id="294" r:id="rId14"/>
    <p:sldId id="293" r:id="rId15"/>
    <p:sldId id="295" r:id="rId16"/>
    <p:sldId id="296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66" d="100"/>
          <a:sy n="66" d="100"/>
        </p:scale>
        <p:origin x="11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D66B0-11E6-46DA-B698-A9814F9AC0C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458EF-4232-40F0-BEC6-28382AA3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01155e48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01155e48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4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01155e48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01155e48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5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01155e48c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01155e48c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4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01155e48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01155e48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23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8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4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63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6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38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4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20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2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3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5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9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ABF6-E7E4-44CD-A0D4-60DD79CCBC7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5686-EBD0-47C2-9A58-32510F256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1632-A6BF-4021-9E70-179671EDD3F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8F84-ABDE-4CAC-9483-1A93A4FE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6864" cy="180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FAKE SOCIAL MEDIA PROFILE AND VERIFICATION USING BLOCKCHAIN TECHNOLOGY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191000"/>
            <a:ext cx="3200400" cy="1447799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Akchaya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-820420106004</a:t>
            </a:r>
          </a:p>
          <a:p>
            <a:pPr algn="just"/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Poovizhi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- 820420106034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Pradeepa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-820420106035</a:t>
            </a:r>
          </a:p>
          <a:p>
            <a:pPr algn="just"/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Sneha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</a:t>
            </a: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-820420106043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191000"/>
            <a:ext cx="4097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Dr.S.Karthigaiveni</a:t>
            </a: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professor.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ECE,AAMEC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1495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" y="88308"/>
            <a:ext cx="1972540" cy="19725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04044" y="510877"/>
            <a:ext cx="6942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ANJALAI AMMAL MAHALINGAM ENGINEERING COLLEGE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Kovilvenni</a:t>
            </a:r>
            <a:r>
              <a:rPr lang="en-S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SG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Thiruvarur</a:t>
            </a:r>
            <a:r>
              <a:rPr lang="en-S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SG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r>
              <a:rPr lang="en-S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Software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Description: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6858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Front End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React.js,HTML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/CSS/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JavaScript,Axios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: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Python Flask, Web3.py, SQLite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 Development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Ganache, Remix IDE.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9797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1125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REGISTRATION MODULE</a:t>
            </a:r>
          </a:p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Application Frontend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1" y="1988840"/>
            <a:ext cx="767801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Source code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84949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5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Twitter clone source 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5" y="1772816"/>
            <a:ext cx="774035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Twitter account Registration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37361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After Account Registration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0" y="1700808"/>
            <a:ext cx="8136904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0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9685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AUTHENTICATION MODULE</a:t>
            </a:r>
          </a:p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Twitter Account Login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229600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0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User Account Before Verification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425473" cy="4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4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 CREATION MODULE</a:t>
            </a: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1628800"/>
            <a:ext cx="830160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6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Profile Creation  </a:t>
            </a: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0" y="1628800"/>
            <a:ext cx="8424936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620688"/>
            <a:ext cx="8244408" cy="8111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algn="l"/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32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 lang="en-US" sz="3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187624" y="1916832"/>
            <a:ext cx="6840760" cy="41044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profile authentication system to enhance security and privacy in online identity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for social media.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decentralization and immutability, user profiles are securely stored and verified without intermediaries, reducing data breach risks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Cryptographically secured profiles ensure confidentiality and tamper-proof records, fostering trust in the authentication process.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nature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mitigates single points of failure, enhancing overall security and promoting privacy and trust in digital interactions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89654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Aadhar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information fetch from database through the user entering their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aadhar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number</a:t>
            </a: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539873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8457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BLOCKCHAIN INTEGRATION MODULE</a:t>
            </a:r>
          </a:p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Profile verification smart contract code on Remix IDE</a:t>
            </a:r>
          </a:p>
          <a:p>
            <a:pPr marL="0" indent="0" algn="ctr">
              <a:buNone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599004" cy="45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84577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After the profile creation of a user it adds to the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Ganache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Blocks</a:t>
            </a:r>
          </a:p>
          <a:p>
            <a:pPr marL="0" indent="0" algn="ctr">
              <a:buNone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1700808"/>
            <a:ext cx="8234064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8457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VERIFICATION PROCESS  MODULE</a:t>
            </a:r>
          </a:p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Search User By Unique ID</a:t>
            </a:r>
          </a:p>
          <a:p>
            <a:pPr marL="0" indent="0" algn="ctr">
              <a:buNone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568952" cy="48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4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84577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After Profile verification using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Technology</a:t>
            </a:r>
          </a:p>
          <a:p>
            <a:pPr marL="0" indent="0" algn="ctr">
              <a:buNone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310435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8457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Verified users on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marL="0" indent="0" algn="ctr">
              <a:buNone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1196752"/>
            <a:ext cx="8452549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620688"/>
            <a:ext cx="8244408" cy="8111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algn="l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36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3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187624" y="1916832"/>
            <a:ext cx="6840760" cy="41044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profile verification systems enhances security, transparency, and trust by leveraging decentralization and immutability.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streamlined process allows users to register, submit documents, and track verification status in real-time, fostering transparency.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tamper-proof ledger for storing verified profiles and documents, ensuring data integrity.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automate verification processes, improving efficiency and reducing manual intervention.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offering benefits like enhanced security and efficiency, challenges such as scalability and regulatory compliance need addressing for widespread adoption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61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464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62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548679"/>
            <a:ext cx="8520600" cy="576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algn="l"/>
            <a:r>
              <a:rPr lang="e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3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71600" y="1844824"/>
            <a:ext cx="7860700" cy="38884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authentication systems rely heavily on centralized databases or password-based mechanisms, which are susceptible to inherent vulnerabilities compromising user security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pose a single point of failure, heightening the risk of data breaches and identity theft.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Password-based authentication is vulnerable to weak passwords and reuse, increasing susceptibility to brute-force attacks.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SMS-based verification is insecure due to vulnerabilities like SIM swapping and interception, exposing users to unauthorized access.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multiple accounts leads to insecure practices like writing down passwords, exacerbating security risks.</a:t>
            </a:r>
          </a:p>
          <a:p>
            <a:pPr marL="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698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730091E-80BD-DF08-DE0E-E2E6AC0D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E1F89FD-5425-B5AD-02F8-82C1F0C1F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77061"/>
              </p:ext>
            </p:extLst>
          </p:nvPr>
        </p:nvGraphicFramePr>
        <p:xfrm>
          <a:off x="285750" y="1484784"/>
          <a:ext cx="8572500" cy="5040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9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6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19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799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533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761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The Effect of Social Media User Behaviors on Security and Privacy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Threats,</a:t>
                      </a:r>
                    </a:p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(IEEE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Access).</a:t>
                      </a:r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Aslihan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Banu Cengiz </a:t>
                      </a:r>
                      <a:endParaRPr lang="en-IN" sz="18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Analyze social media user behaviors in terms of security and privacy</a:t>
                      </a:r>
                      <a:endParaRPr lang="en-IN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761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Unreliable Users Detection in Social Media: Deep Learning Techniques for Automatic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Detection.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(IEEE Access).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Giuseppe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Sansonetti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Fabio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Gasparetti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Giuseppe </a:t>
                      </a:r>
                      <a:r>
                        <a:rPr lang="en-IN" sz="1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D’aniello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Present a predictive method for the identification of social network profiles accountable for spreading fake news. 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76EB24-DC02-6D9C-3C45-FD0A9DA5BEA2}"/>
              </a:ext>
            </a:extLst>
          </p:cNvPr>
          <p:cNvSpPr txBox="1"/>
          <p:nvPr/>
        </p:nvSpPr>
        <p:spPr>
          <a:xfrm>
            <a:off x="990600" y="15829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  REVIEW</a:t>
            </a:r>
          </a:p>
        </p:txBody>
      </p:sp>
    </p:spTree>
    <p:extLst>
      <p:ext uri="{BB962C8B-B14F-4D97-AF65-F5344CB8AC3E}">
        <p14:creationId xmlns:p14="http://schemas.microsoft.com/office/powerpoint/2010/main" val="321834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39556"/>
              </p:ext>
            </p:extLst>
          </p:nvPr>
        </p:nvGraphicFramePr>
        <p:xfrm>
          <a:off x="247650" y="1124745"/>
          <a:ext cx="8716838" cy="5459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91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96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01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552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307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368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BCOSN: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-Based Decentralized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Online Social Network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(IEEE Access).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 Jiang,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Xinglin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Proposes a framework for decentralized online social networks using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smart contracts. It focuses on functionalities like authentication, newsfeed, and friend recommendations, demonstrating the potential for 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decentralized social media infrastructure.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3183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Secure and Efficient Data Sharing Framework for Blockchain-Based Mobile Healthcare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Applications.</a:t>
                      </a:r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Vidhya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Ramani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Braeken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TaneshKumar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Madhusanka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Liyanage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Presents a framework for secure and efficient data sharing in mobile healthcare applications using blockchain technology.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15829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 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63518" y="404664"/>
            <a:ext cx="8096914" cy="10801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algn="l"/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3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27584" y="1772816"/>
            <a:ext cx="8004716" cy="32403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solution ,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everaging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SHA256 algorithm for profile authentication in social media app.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authentication process on a distributed ledger eliminates single points of failure, enhancing security.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 numbers provides a trusted identity proof stored securely on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adds an extra layer of trust and reliability, reducing fake accounts.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solution strengthens security, enhances user safety, and creates a safer online environment.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sz="17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457200" algn="just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75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944184" cy="1257871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DIAGRAM</a:t>
            </a:r>
            <a:endParaRPr lang="en-IN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6696744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76" y="404664"/>
            <a:ext cx="8229600" cy="66904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FLOW DIAGRAM</a:t>
            </a:r>
            <a:endParaRPr lang="en-IN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1" y="1772816"/>
            <a:ext cx="803503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895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PROJECT MODULES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72816"/>
            <a:ext cx="5842992" cy="464137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Creation Module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Module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Process Modu</a:t>
            </a:r>
            <a:r>
              <a:rPr lang="en-US" sz="1800" dirty="0"/>
              <a:t>le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2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733</Words>
  <Application>Microsoft Office PowerPoint</Application>
  <PresentationFormat>On-screen Show (4:3)</PresentationFormat>
  <Paragraphs>125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1_Office Theme</vt:lpstr>
      <vt:lpstr>DETECTION OF FAKE SOCIAL MEDIA PROFILE AND VERIFICATION USING BLOCKCHAIN TECHNOLOGY </vt:lpstr>
      <vt:lpstr>                PROJECT OBJECTIVE</vt:lpstr>
      <vt:lpstr>                   EXISTING SYSTEM</vt:lpstr>
      <vt:lpstr>PowerPoint Presentation</vt:lpstr>
      <vt:lpstr>PowerPoint Presentation</vt:lpstr>
      <vt:lpstr>             PROPOSED SYSTEM</vt:lpstr>
      <vt:lpstr>BLOCK DIAGRAM</vt:lpstr>
      <vt:lpstr>FLOW DIAGRAM</vt:lpstr>
      <vt:lpstr>PROJECT MODULES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to detect  fake social media profile verification using block chain technology</dc:title>
  <dc:creator>SAMCORE DOTNET</dc:creator>
  <cp:lastModifiedBy>SYS</cp:lastModifiedBy>
  <cp:revision>92</cp:revision>
  <dcterms:created xsi:type="dcterms:W3CDTF">2024-02-09T11:00:40Z</dcterms:created>
  <dcterms:modified xsi:type="dcterms:W3CDTF">2024-05-09T16:57:15Z</dcterms:modified>
</cp:coreProperties>
</file>