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1" r:id="rId5"/>
    <p:sldId id="262" r:id="rId6"/>
    <p:sldId id="263" r:id="rId7"/>
    <p:sldId id="270" r:id="rId8"/>
    <p:sldId id="271" r:id="rId9"/>
    <p:sldId id="265" r:id="rId10"/>
    <p:sldId id="269" r:id="rId11"/>
    <p:sldId id="267" r:id="rId12"/>
    <p:sldId id="268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>
        <p:scale>
          <a:sx n="66" d="100"/>
          <a:sy n="66" d="100"/>
        </p:scale>
        <p:origin x="30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4"/>
            <a:ext cx="9144000" cy="16073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 MANAGEMENT SYSTEM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TS- WEB/CC/AI TRACK 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159" y="3647716"/>
            <a:ext cx="903906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 Preethi Singh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 Miss Jakkala Manisha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Srivani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 Miss katam sneha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 Uma Maheshwari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6275"/>
            <a:ext cx="10515600" cy="139566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Software Configuration of Proposed System</a:t>
            </a:r>
            <a:endParaRPr lang="en-IN" b="1" dirty="0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6688"/>
            <a:ext cx="10515600" cy="364966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   :   Windows 10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Coding Language    :   JAVA ,HTML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Base               :     MySQL 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Server  :    Apache Tomcat 5.0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IDE                         :    NetBeans 8.1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Devlopment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kit       :    JDK 1.7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6582"/>
            <a:ext cx="10515600" cy="13827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Hardware Configuration of Proposed System</a:t>
            </a:r>
            <a:endParaRPr lang="en-IN" b="1" dirty="0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4581"/>
            <a:ext cx="10515600" cy="3212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   : Intel core i5 10thgen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 Disk   :  40GB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           : 4GB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Cache        : 512MB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1684421"/>
            <a:ext cx="11152682" cy="4791330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By implementing this grocery management system we are getting the more flexibility for the users</a:t>
            </a:r>
            <a:endParaRPr lang="en-US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online grocery shopping Software is made more user friendly to the users, so that anyone can run the software.</a:t>
            </a:r>
            <a:endParaRPr lang="en-US" sz="2400" dirty="0"/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22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Abstract   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Modules </a:t>
            </a:r>
            <a:endParaRPr lang="en-US" sz="2000" b="1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System Architecture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Advantages of Proposed System 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Disadvantages of Existing System  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IN" sz="2000" b="1" dirty="0">
                <a:latin typeface="Arial" panose="020B0604020202020204"/>
                <a:ea typeface="+mn-lt"/>
                <a:cs typeface="+mn-lt"/>
              </a:rPr>
              <a:t>Software Configuration of Proposed System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 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Hardware Configuration of Proposed System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Health is wealth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”. As the saying goes from our ancient times. Eat healthy and stay healthy as of now a days its very difficult to have healthy food.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People are unable to  find time to household works like buying grocery. So by this platform we provide grocery.</a:t>
            </a:r>
            <a:endParaRPr lang="en-US" sz="2400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This system can be used to search for all grocery and fresh items which are available in market.</a:t>
            </a:r>
            <a:endParaRPr lang="en-US" sz="2400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1905000"/>
            <a:ext cx="11152682" cy="457075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grocery store is a retail store that primarily sells food. A grocer is a bulk seller of food.</a:t>
            </a:r>
            <a:endParaRPr lang="en-US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Grocery stores </a:t>
            </a:r>
            <a:r>
              <a:rPr lang="en-US" sz="2400" dirty="0"/>
              <a:t>often </a:t>
            </a:r>
            <a:r>
              <a:rPr lang="en-US" sz="2400" b="0" i="0" dirty="0">
                <a:effectLst/>
              </a:rPr>
              <a:t>offer non-perishable foods that are packaged in bottles, boxes, and cans with some also have bakeries, butchers and delis. </a:t>
            </a:r>
            <a:endParaRPr lang="en-US" sz="2400" b="0" i="0" dirty="0"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As pollution around the world has increased buying food on the road side is not advisable.</a:t>
            </a: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Delivery options are added in system that’s help for customer.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can added products also delete in cart.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best service give to customer and money on distribution accessible that’s makes a helpful system to customer.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7655"/>
            <a:ext cx="10515600" cy="60303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8306"/>
            <a:ext cx="10515600" cy="4100881"/>
          </a:xfrm>
        </p:spPr>
        <p:txBody>
          <a:bodyPr/>
          <a:lstStyle/>
          <a:p>
            <a:pPr marL="654685" marR="360045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485" marR="360045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Here manager is a module here manager can login directly with specified username and password, after successful login he can perform some operations such as add products details , view all products details or reviews, add all sales details and view all sales details and logout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 Architecture</a:t>
            </a:r>
            <a:endParaRPr lang="en-IN" b="1" dirty="0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Architecture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6423" y="2083936"/>
            <a:ext cx="4999153" cy="38347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Advantages of Proposed System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Reduced processing cost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Improved report generation and analysis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Faster response time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Reduction in man power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Stay organized</a:t>
            </a:r>
            <a:endParaRPr lang="en-US" sz="2400" dirty="0"/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pic>
        <p:nvPicPr>
          <p:cNvPr id="2" name="Picture 1" descr="6,495 Quick Response Images, Stock Photos &amp; Vectors | Shutterstock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8" b="7048"/>
          <a:stretch>
            <a:fillRect/>
          </a:stretch>
        </p:blipFill>
        <p:spPr bwMode="auto">
          <a:xfrm>
            <a:off x="7488455" y="2454442"/>
            <a:ext cx="2916454" cy="225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775"/>
            <a:ext cx="10515600" cy="94327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Disadvantages of Existing System</a:t>
            </a:r>
            <a:endParaRPr lang="en-IN" b="1" dirty="0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059"/>
            <a:ext cx="10515600" cy="4020904"/>
          </a:xfrm>
        </p:spPr>
        <p:txBody>
          <a:bodyPr/>
          <a:lstStyle/>
          <a:p>
            <a:r>
              <a:rPr lang="en-US" sz="2400" dirty="0"/>
              <a:t>User must go to shop and select grocery items</a:t>
            </a:r>
            <a:endParaRPr lang="en-US" sz="2400" dirty="0"/>
          </a:p>
          <a:p>
            <a:r>
              <a:rPr lang="en-US" sz="2400" dirty="0"/>
              <a:t>It is time consuming process</a:t>
            </a:r>
            <a:endParaRPr lang="en-US" sz="2400" dirty="0"/>
          </a:p>
          <a:p>
            <a:r>
              <a:rPr lang="en-US" sz="2400" dirty="0"/>
              <a:t>Not in reach of distant users</a:t>
            </a:r>
            <a:endParaRPr lang="en-US" sz="2400" dirty="0"/>
          </a:p>
          <a:p>
            <a:r>
              <a:rPr lang="en-US" sz="2400" dirty="0"/>
              <a:t>It is less user-friendly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3170</Words>
  <Application>WPS Presentation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Tahoma</vt:lpstr>
      <vt:lpstr>Times New Roman</vt:lpstr>
      <vt:lpstr>Calibri</vt:lpstr>
      <vt:lpstr>Microsoft YaHei</vt:lpstr>
      <vt:lpstr>Arial Unicode MS</vt:lpstr>
      <vt:lpstr>Calibri Light</vt:lpstr>
      <vt:lpstr>Office Theme</vt:lpstr>
      <vt:lpstr>GROCERY MANAGEMENT SYSTEM</vt:lpstr>
      <vt:lpstr>OUTLINE</vt:lpstr>
      <vt:lpstr>Abstract</vt:lpstr>
      <vt:lpstr>Problem Statement</vt:lpstr>
      <vt:lpstr>Proposed Solution</vt:lpstr>
      <vt:lpstr>Modules</vt:lpstr>
      <vt:lpstr>System Architecture</vt:lpstr>
      <vt:lpstr>Advantages of Proposed System</vt:lpstr>
      <vt:lpstr>Disadvantages of Existing System</vt:lpstr>
      <vt:lpstr>Software Configuration of Proposed System</vt:lpstr>
      <vt:lpstr>Hardware Configuration of Proposed System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YASHODA</cp:lastModifiedBy>
  <cp:revision>50</cp:revision>
  <dcterms:created xsi:type="dcterms:W3CDTF">2021-04-26T07:43:00Z</dcterms:created>
  <dcterms:modified xsi:type="dcterms:W3CDTF">2023-03-31T08:59:18Z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FD1A08A085254B5695269B7F995145F4</vt:lpwstr>
  </property>
  <property fmtid="{D5CDD505-2E9C-101B-9397-08002B2CF9AE}" pid="3" name="KSOProductBuildVer">
    <vt:lpwstr>1033-11.2.0.11516</vt:lpwstr>
  </property>
</Properties>
</file>