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95bf104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95bf104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95bf104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95bf104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395bf104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395bf104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395bf104a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395bf104a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82faab6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82faab6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ratedata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vitaliymalcev/russian-touris-attraction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wseducate.com/student/s/awssit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TRAVEL- JOURNAL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project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273325" y="3595450"/>
            <a:ext cx="3435600" cy="9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Sravani Koppala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Vichetna Gadam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Snehal Gaikwad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269650"/>
            <a:ext cx="85206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Description</a:t>
            </a:r>
            <a:r>
              <a:rPr lang="en"/>
              <a:t>: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Travel - Journal is a simple, easy to use web-application where a ‘User’ can register initially for gainig access </a:t>
            </a:r>
            <a:r>
              <a:rPr lang="en-US" sz="1400" dirty="0"/>
              <a:t>and then login with those credentials</a:t>
            </a:r>
            <a:r>
              <a:rPr lang="en" sz="1400" dirty="0"/>
              <a:t>. A registered ‘User’ can :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post about his/</a:t>
            </a:r>
            <a:r>
              <a:rPr lang="en-US" sz="1400" dirty="0"/>
              <a:t>her Vacation/Holiday</a:t>
            </a:r>
            <a:r>
              <a:rPr lang="en" sz="1400" dirty="0"/>
              <a:t> Trips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also access a Personal Diary and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create a ‘To Do List’ while on the go. 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SYSTEM REQUIREMENTS:</a:t>
            </a:r>
            <a:endParaRPr sz="240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System environment: Web application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2. Operating system: Windows 10, 64-bit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Programming environment and Languages:</a:t>
            </a:r>
            <a:endParaRPr sz="1400"/>
          </a:p>
          <a:p>
            <a:pPr marL="9144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a. Programming language: PHP</a:t>
            </a:r>
            <a:endParaRPr sz="1400"/>
          </a:p>
          <a:p>
            <a:pPr marL="9144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b. Web designing: HTML, BootStrap</a:t>
            </a:r>
            <a:endParaRPr sz="1400"/>
          </a:p>
          <a:p>
            <a:pPr marL="9144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c. Database : MYSQL</a:t>
            </a:r>
            <a:endParaRPr sz="1400"/>
          </a:p>
          <a:p>
            <a:pPr marL="9144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d. Server: Wamp server package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5307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 our TRAVEL-JOURNAL app we have the following entities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USER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TRIPS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ATTRACTIONS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PERSONAL_DIARY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TO_DO_LIST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05" name="Google Shape;105;p16"/>
          <p:cNvSpPr txBox="1"/>
          <p:nvPr/>
        </p:nvSpPr>
        <p:spPr>
          <a:xfrm>
            <a:off x="3994950" y="978775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BB9D18-4BC1-4E10-9768-48E229CE1E06}"/>
              </a:ext>
            </a:extLst>
          </p:cNvPr>
          <p:cNvSpPr txBox="1"/>
          <p:nvPr/>
        </p:nvSpPr>
        <p:spPr>
          <a:xfrm>
            <a:off x="1937236" y="3590672"/>
            <a:ext cx="232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9DC9B-62E3-467D-82B9-0D8EE045A9B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3"/>
          <a:stretch/>
        </p:blipFill>
        <p:spPr bwMode="auto">
          <a:xfrm>
            <a:off x="541244" y="440846"/>
            <a:ext cx="7940487" cy="40639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52AEA-264D-4E04-BDFF-66400C88D6AE}"/>
              </a:ext>
            </a:extLst>
          </p:cNvPr>
          <p:cNvSpPr txBox="1"/>
          <p:nvPr/>
        </p:nvSpPr>
        <p:spPr>
          <a:xfrm>
            <a:off x="753035" y="3978772"/>
            <a:ext cx="212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ER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Acquisition</a:t>
            </a:r>
            <a:endParaRPr sz="24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We generated around 1000 records for the USERS table from a website with URL “</a:t>
            </a:r>
            <a:r>
              <a:rPr lang="en-US" u="sng" dirty="0">
                <a:hlinkClick r:id="rId3"/>
              </a:rPr>
              <a:t>http://www.generatedata.com/</a:t>
            </a:r>
            <a:r>
              <a:rPr lang="en-US" dirty="0"/>
              <a:t>”. This website generates random data.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lvl="0"/>
            <a:r>
              <a:rPr lang="en-US" dirty="0"/>
              <a:t>We got around 4600 records for the ATTRACTIONS table from a website named </a:t>
            </a:r>
            <a:r>
              <a:rPr lang="en-US" u="sng" dirty="0">
                <a:hlinkClick r:id="rId4"/>
              </a:rPr>
              <a:t>Kaggle</a:t>
            </a:r>
            <a:r>
              <a:rPr lang="en-US" dirty="0"/>
              <a:t>(https://www.kaggle.com/vitaliymalcev/russian-touris-attractions).</a:t>
            </a: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0A30-1482-475B-8814-DC139903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E03CB-ADFA-41DC-AF4A-126416C0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488"/>
            <a:ext cx="9144000" cy="382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3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60E5-92FA-45AA-BE0A-53AA3B50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Part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C44BE-9F4E-4059-A6B4-B2AA2F3BA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https://www.awseducate.com/student/s/awssite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3231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231</Words>
  <Application>Microsoft Office PowerPoint</Application>
  <PresentationFormat>On-screen Show (16:9)</PresentationFormat>
  <Paragraphs>34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Geometric</vt:lpstr>
      <vt:lpstr>TRAVEL- JOURNAL</vt:lpstr>
      <vt:lpstr>Description:</vt:lpstr>
      <vt:lpstr>SYSTEM REQUIREMENTS:</vt:lpstr>
      <vt:lpstr>PowerPoint Presentation</vt:lpstr>
      <vt:lpstr>PowerPoint Presentation</vt:lpstr>
      <vt:lpstr>Data Acquisition</vt:lpstr>
      <vt:lpstr>Web Interface</vt:lpstr>
      <vt:lpstr>Bonus 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TRAVEL- JOURNAL</dc:title>
  <cp:lastModifiedBy>sravani koppala</cp:lastModifiedBy>
  <cp:revision>4</cp:revision>
  <dcterms:modified xsi:type="dcterms:W3CDTF">2020-04-15T15:47:23Z</dcterms:modified>
</cp:coreProperties>
</file>