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41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C93CC-C4F8-4904-8C96-D9066C03B4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F27EC5-5DB7-4A97-9C12-09F36A0382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94B10-734A-4CC1-A03D-F97ABAABC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577BB-B278-4D4C-A911-40E95727E8EB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F1F82-4E4E-40FD-A69E-BE99B0D72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D48AE-E6C0-4049-A0C7-17683883B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1A4A-7D02-40CE-82DD-C23C194695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661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AC912-4C3E-4C37-B53A-CE6282711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82B1CF-EAAD-4658-83D2-9EE43BDA6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C57B-039F-49A9-B73D-BA48B87A3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577BB-B278-4D4C-A911-40E95727E8EB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7C7F7-56E0-4BEC-94F6-90338C151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6114F-F211-4FD1-A785-2CEC3A98C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1A4A-7D02-40CE-82DD-C23C194695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351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4A6306-C72B-4459-831B-73493DA79F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669F04-49CC-478D-A9BB-11B338272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A6FD5-B281-4FAE-9556-39073D4EE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577BB-B278-4D4C-A911-40E95727E8EB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1484D-2397-43D0-8906-7740834D8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928AC-17E6-4FBA-A4F7-E53C09A41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1A4A-7D02-40CE-82DD-C23C194695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440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A538B-BA07-46F4-A3A6-57603738D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71635-5CF4-4470-951C-1263AC70E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2415A-D87C-493E-924D-347A696DD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577BB-B278-4D4C-A911-40E95727E8EB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3432C-4B74-43E3-AA81-91D98C1F7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388EA-6599-462B-B8F1-B85CB6467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1A4A-7D02-40CE-82DD-C23C194695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5354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8513E-70A2-4C86-954F-DC32B45C5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B8E17-A80C-4750-AD97-0A0EF76A2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D58B6-7B43-4CCD-AA26-7B1471F10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577BB-B278-4D4C-A911-40E95727E8EB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E9B06-827D-46CD-8853-B819A062B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3A3AC-A636-4466-9018-3D6A13323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1A4A-7D02-40CE-82DD-C23C194695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514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E3E0D-7394-45E3-924B-9FBA2EB2C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85D9E-2739-4FB8-85C5-ACF0F58FAB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3B5FE6-BCA9-44BD-9489-7D2F4827B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2F8838-3EF0-4E36-98A8-C5911619A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577BB-B278-4D4C-A911-40E95727E8EB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7920C-04F1-4804-9F7A-903092400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A0CAD5-AF55-44FC-B6F3-ED5637811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1A4A-7D02-40CE-82DD-C23C194695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375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D1F37-6F10-49D9-9B30-817CDE8EB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A81AB7-3F01-4589-AD83-ED890FD17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5EDF46-F79B-4F28-9DE7-ACCEEAEA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C8B6C-51E2-4759-8F44-8072FF40FD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AC5B6E-3C90-4FA7-8161-354C18B37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E91759-4FC7-4C06-B1F0-9FC828BED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577BB-B278-4D4C-A911-40E95727E8EB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14FD86-1EC1-4124-8C25-F59EDB04C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AD13AA-1A99-4D62-BEB5-B9F9129D2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1A4A-7D02-40CE-82DD-C23C194695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6313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A277D-757F-4AEC-8AEA-F9364A97F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3036D0-9C1A-4F4E-A507-29AA92606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577BB-B278-4D4C-A911-40E95727E8EB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92290C-D7C8-4C47-B362-96871AA0D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098CB2-0E19-4A4C-A6E6-8527E28AE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1A4A-7D02-40CE-82DD-C23C194695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147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77F4D3-EA11-4BFE-8F75-18D9A8013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577BB-B278-4D4C-A911-40E95727E8EB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0241AD-93CB-4DB7-9123-E1CCE3026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134AA6-AC6F-47AD-BC05-4BAFC1829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1A4A-7D02-40CE-82DD-C23C194695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751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B20A3-EB95-41BD-A271-7051F48C1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06130-E70D-4ED9-9D4B-98D70B75E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67010D-16BB-4789-BA23-0C75AC742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7F9D2-065C-4662-A53E-D527C70C1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577BB-B278-4D4C-A911-40E95727E8EB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EE6520-8334-46DD-B897-306C306BC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C0CCD-89D1-4172-9039-1CB33D4B4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1A4A-7D02-40CE-82DD-C23C194695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2960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A6B53-9BE5-4CA6-95FA-70A356C44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CC84F2-43B6-49BC-9017-2C7D91A461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EBB61E-8F96-4B7A-B6CF-CDE1E486D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74C35A-D6FA-42C8-9CCF-216CE7574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577BB-B278-4D4C-A911-40E95727E8EB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5CE7F-BDC0-4C51-985E-EDB1149E1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54465A-6227-430C-A83E-0D1982945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1A4A-7D02-40CE-82DD-C23C194695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579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55F027-3C44-4FF7-8F5E-FA99EB5A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DD80A-51CE-425E-9417-6FEE151C2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ECBAE-F7B9-4FD4-A710-EC23AB7DC4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577BB-B278-4D4C-A911-40E95727E8EB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B74B6-D242-4316-BCEE-8F3EB07AC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38669-3A2D-4C62-972C-A5DD410882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81A4A-7D02-40CE-82DD-C23C194695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406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9F826-0536-41A0-AAC7-912180CEAD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1790E-6AFD-4267-B4F2-0D38C30FDD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10B800-36C0-4085-94FB-F1BAED1DE31A}"/>
              </a:ext>
            </a:extLst>
          </p:cNvPr>
          <p:cNvSpPr/>
          <p:nvPr/>
        </p:nvSpPr>
        <p:spPr>
          <a:xfrm>
            <a:off x="0" y="0"/>
            <a:ext cx="12192000" cy="6912000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0">
                <a:schemeClr val="tx1"/>
              </a:gs>
              <a:gs pos="70000">
                <a:srgbClr val="00B050"/>
              </a:gs>
              <a:gs pos="100000">
                <a:srgbClr val="00B050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3613ED-7B36-45AC-94FB-C7A50ADDA295}"/>
              </a:ext>
            </a:extLst>
          </p:cNvPr>
          <p:cNvSpPr/>
          <p:nvPr/>
        </p:nvSpPr>
        <p:spPr>
          <a:xfrm>
            <a:off x="0" y="-1527"/>
            <a:ext cx="12192000" cy="691338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tx1">
                  <a:lumMod val="75000"/>
                  <a:lumOff val="25000"/>
                  <a:alpha val="59000"/>
                </a:schemeClr>
              </a:gs>
              <a:gs pos="100000">
                <a:schemeClr val="tx1">
                  <a:alpha val="68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90CC28-5BF8-493D-8C02-E2C0740F7C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7" t="6626" r="7371" b="7488"/>
          <a:stretch/>
        </p:blipFill>
        <p:spPr>
          <a:xfrm>
            <a:off x="140677" y="65613"/>
            <a:ext cx="651803" cy="562708"/>
          </a:xfrm>
          <a:prstGeom prst="ellipse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F8EFE8-AC69-4334-890B-27E0CDD54301}"/>
              </a:ext>
            </a:extLst>
          </p:cNvPr>
          <p:cNvSpPr txBox="1"/>
          <p:nvPr/>
        </p:nvSpPr>
        <p:spPr>
          <a:xfrm>
            <a:off x="792480" y="146911"/>
            <a:ext cx="25282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Spotify Dashboard</a:t>
            </a:r>
            <a:endParaRPr lang="en-IN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5EDBE18-CC0B-47E2-ABC8-C11EB4051178}"/>
              </a:ext>
            </a:extLst>
          </p:cNvPr>
          <p:cNvSpPr/>
          <p:nvPr/>
        </p:nvSpPr>
        <p:spPr>
          <a:xfrm>
            <a:off x="84404" y="771109"/>
            <a:ext cx="4923693" cy="3111779"/>
          </a:xfrm>
          <a:prstGeom prst="roundRect">
            <a:avLst/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0">
                <a:schemeClr val="tx1"/>
              </a:gs>
              <a:gs pos="59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13500000" scaled="1"/>
          </a:gra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1B45C40-3553-4900-953F-D823F6886AC4}"/>
              </a:ext>
            </a:extLst>
          </p:cNvPr>
          <p:cNvSpPr/>
          <p:nvPr/>
        </p:nvSpPr>
        <p:spPr>
          <a:xfrm>
            <a:off x="8138062" y="762379"/>
            <a:ext cx="3944256" cy="3425307"/>
          </a:xfrm>
          <a:prstGeom prst="roundRect">
            <a:avLst/>
          </a:prstGeom>
          <a:gradFill>
            <a:gsLst>
              <a:gs pos="0">
                <a:schemeClr val="tx1">
                  <a:lumMod val="85000"/>
                  <a:lumOff val="15000"/>
                  <a:alpha val="80000"/>
                </a:schemeClr>
              </a:gs>
              <a:gs pos="0">
                <a:schemeClr val="tx1"/>
              </a:gs>
              <a:gs pos="59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13500000" scaled="1"/>
          </a:gra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72932D9-82D8-4316-BF2B-8D9BC003312C}"/>
              </a:ext>
            </a:extLst>
          </p:cNvPr>
          <p:cNvSpPr/>
          <p:nvPr/>
        </p:nvSpPr>
        <p:spPr>
          <a:xfrm>
            <a:off x="5092501" y="777469"/>
            <a:ext cx="2961157" cy="1170370"/>
          </a:xfrm>
          <a:prstGeom prst="roundRect">
            <a:avLst/>
          </a:prstGeom>
          <a:gradFill>
            <a:gsLst>
              <a:gs pos="0">
                <a:schemeClr val="tx1">
                  <a:lumMod val="85000"/>
                  <a:lumOff val="15000"/>
                  <a:alpha val="80000"/>
                </a:schemeClr>
              </a:gs>
              <a:gs pos="0">
                <a:schemeClr val="tx1"/>
              </a:gs>
              <a:gs pos="59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13500000" scaled="1"/>
          </a:gra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0DA8470-91E4-4A17-A4AF-B871A5D8C7FA}"/>
              </a:ext>
            </a:extLst>
          </p:cNvPr>
          <p:cNvSpPr/>
          <p:nvPr/>
        </p:nvSpPr>
        <p:spPr>
          <a:xfrm>
            <a:off x="5092497" y="2012051"/>
            <a:ext cx="2961159" cy="2171218"/>
          </a:xfrm>
          <a:prstGeom prst="roundRect">
            <a:avLst/>
          </a:prstGeom>
          <a:gradFill>
            <a:gsLst>
              <a:gs pos="0">
                <a:schemeClr val="tx1">
                  <a:lumMod val="85000"/>
                  <a:lumOff val="15000"/>
                  <a:alpha val="80000"/>
                </a:schemeClr>
              </a:gs>
              <a:gs pos="0">
                <a:schemeClr val="tx1"/>
              </a:gs>
              <a:gs pos="59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13500000" scaled="1"/>
          </a:gra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A5EC2F5-2109-4B47-A0D6-D2732FB380D3}"/>
              </a:ext>
            </a:extLst>
          </p:cNvPr>
          <p:cNvSpPr/>
          <p:nvPr/>
        </p:nvSpPr>
        <p:spPr>
          <a:xfrm>
            <a:off x="59126" y="3951516"/>
            <a:ext cx="4948967" cy="2906484"/>
          </a:xfrm>
          <a:prstGeom prst="roundRect">
            <a:avLst/>
          </a:prstGeom>
          <a:gradFill>
            <a:gsLst>
              <a:gs pos="0">
                <a:schemeClr val="bg2">
                  <a:lumMod val="25000"/>
                </a:schemeClr>
              </a:gs>
              <a:gs pos="0">
                <a:schemeClr val="tx1"/>
              </a:gs>
              <a:gs pos="61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13500000" scaled="1"/>
          </a:gra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FC98F90-91E0-416E-993E-36CAAD9774B7}"/>
              </a:ext>
            </a:extLst>
          </p:cNvPr>
          <p:cNvSpPr/>
          <p:nvPr/>
        </p:nvSpPr>
        <p:spPr>
          <a:xfrm>
            <a:off x="5092500" y="4275344"/>
            <a:ext cx="6989817" cy="2582656"/>
          </a:xfrm>
          <a:prstGeom prst="roundRect">
            <a:avLst/>
          </a:prstGeom>
          <a:gradFill>
            <a:gsLst>
              <a:gs pos="0">
                <a:schemeClr val="tx1">
                  <a:lumMod val="85000"/>
                  <a:lumOff val="15000"/>
                  <a:alpha val="80000"/>
                </a:schemeClr>
              </a:gs>
              <a:gs pos="0">
                <a:schemeClr val="tx1"/>
              </a:gs>
              <a:gs pos="59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13500000" scaled="1"/>
          </a:gra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023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Garamond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5</cp:revision>
  <dcterms:created xsi:type="dcterms:W3CDTF">2024-07-11T14:53:24Z</dcterms:created>
  <dcterms:modified xsi:type="dcterms:W3CDTF">2024-07-11T15:43:08Z</dcterms:modified>
</cp:coreProperties>
</file>