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69" r:id="rId14"/>
    <p:sldId id="271" r:id="rId15"/>
    <p:sldId id="272" r:id="rId16"/>
    <p:sldId id="280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3A45A-7C94-4746-80CC-7B47D578454C}" v="1" dt="2023-07-20T03:11:4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l Prusty" userId="9c9f77e5a09639cf" providerId="LiveId" clId="{F323A45A-7C94-4746-80CC-7B47D578454C}"/>
    <pc:docChg chg="delSld modSld">
      <pc:chgData name="Snehal Prusty" userId="9c9f77e5a09639cf" providerId="LiveId" clId="{F323A45A-7C94-4746-80CC-7B47D578454C}" dt="2023-07-20T03:14:06.380" v="164" actId="20577"/>
      <pc:docMkLst>
        <pc:docMk/>
      </pc:docMkLst>
      <pc:sldChg chg="modSp mod">
        <pc:chgData name="Snehal Prusty" userId="9c9f77e5a09639cf" providerId="LiveId" clId="{F323A45A-7C94-4746-80CC-7B47D578454C}" dt="2023-07-20T02:31:34.382" v="60" actId="20577"/>
        <pc:sldMkLst>
          <pc:docMk/>
          <pc:sldMk cId="1857891501" sldId="257"/>
        </pc:sldMkLst>
        <pc:spChg chg="mod">
          <ac:chgData name="Snehal Prusty" userId="9c9f77e5a09639cf" providerId="LiveId" clId="{F323A45A-7C94-4746-80CC-7B47D578454C}" dt="2023-07-20T02:31:34.382" v="60" actId="20577"/>
          <ac:spMkLst>
            <pc:docMk/>
            <pc:sldMk cId="1857891501" sldId="257"/>
            <ac:spMk id="3" creationId="{64DF8646-157E-25D9-D81B-05D63403678E}"/>
          </ac:spMkLst>
        </pc:spChg>
      </pc:sldChg>
      <pc:sldChg chg="modSp del mod">
        <pc:chgData name="Snehal Prusty" userId="9c9f77e5a09639cf" providerId="LiveId" clId="{F323A45A-7C94-4746-80CC-7B47D578454C}" dt="2023-07-20T03:08:53.608" v="128" actId="2696"/>
        <pc:sldMkLst>
          <pc:docMk/>
          <pc:sldMk cId="1978015543" sldId="259"/>
        </pc:sldMkLst>
        <pc:spChg chg="mod">
          <ac:chgData name="Snehal Prusty" userId="9c9f77e5a09639cf" providerId="LiveId" clId="{F323A45A-7C94-4746-80CC-7B47D578454C}" dt="2023-07-20T02:52:42.600" v="127" actId="5793"/>
          <ac:spMkLst>
            <pc:docMk/>
            <pc:sldMk cId="1978015543" sldId="259"/>
            <ac:spMk id="3" creationId="{99B58A92-E144-9BC3-BAA6-3422721B6D0C}"/>
          </ac:spMkLst>
        </pc:spChg>
      </pc:sldChg>
      <pc:sldChg chg="modSp mod">
        <pc:chgData name="Snehal Prusty" userId="9c9f77e5a09639cf" providerId="LiveId" clId="{F323A45A-7C94-4746-80CC-7B47D578454C}" dt="2023-07-20T02:37:12.769" v="115" actId="20577"/>
        <pc:sldMkLst>
          <pc:docMk/>
          <pc:sldMk cId="2137864230" sldId="264"/>
        </pc:sldMkLst>
        <pc:spChg chg="mod">
          <ac:chgData name="Snehal Prusty" userId="9c9f77e5a09639cf" providerId="LiveId" clId="{F323A45A-7C94-4746-80CC-7B47D578454C}" dt="2023-07-20T02:37:12.769" v="115" actId="20577"/>
          <ac:spMkLst>
            <pc:docMk/>
            <pc:sldMk cId="2137864230" sldId="264"/>
            <ac:spMk id="3" creationId="{ED1DA043-AF6A-A0E2-F8F8-3F1D861AFC2A}"/>
          </ac:spMkLst>
        </pc:spChg>
      </pc:sldChg>
      <pc:sldChg chg="del">
        <pc:chgData name="Snehal Prusty" userId="9c9f77e5a09639cf" providerId="LiveId" clId="{F323A45A-7C94-4746-80CC-7B47D578454C}" dt="2023-07-20T02:38:24.997" v="116" actId="2696"/>
        <pc:sldMkLst>
          <pc:docMk/>
          <pc:sldMk cId="1693873434" sldId="267"/>
        </pc:sldMkLst>
      </pc:sldChg>
      <pc:sldChg chg="addSp modSp mod">
        <pc:chgData name="Snehal Prusty" userId="9c9f77e5a09639cf" providerId="LiveId" clId="{F323A45A-7C94-4746-80CC-7B47D578454C}" dt="2023-07-20T03:13:41.259" v="155" actId="1036"/>
        <pc:sldMkLst>
          <pc:docMk/>
          <pc:sldMk cId="939690306" sldId="271"/>
        </pc:sldMkLst>
        <pc:spChg chg="add mod">
          <ac:chgData name="Snehal Prusty" userId="9c9f77e5a09639cf" providerId="LiveId" clId="{F323A45A-7C94-4746-80CC-7B47D578454C}" dt="2023-07-20T03:12:45.553" v="154" actId="2085"/>
          <ac:spMkLst>
            <pc:docMk/>
            <pc:sldMk cId="939690306" sldId="271"/>
            <ac:spMk id="2" creationId="{CA96542C-EAFE-1514-2E01-E6BD5F3EB1A0}"/>
          </ac:spMkLst>
        </pc:spChg>
        <pc:spChg chg="add mod">
          <ac:chgData name="Snehal Prusty" userId="9c9f77e5a09639cf" providerId="LiveId" clId="{F323A45A-7C94-4746-80CC-7B47D578454C}" dt="2023-07-20T03:12:38.462" v="153" actId="2085"/>
          <ac:spMkLst>
            <pc:docMk/>
            <pc:sldMk cId="939690306" sldId="271"/>
            <ac:spMk id="4" creationId="{E1360BFB-A618-09A7-E55B-E8B6AE2E9CEE}"/>
          </ac:spMkLst>
        </pc:spChg>
        <pc:picChg chg="mod">
          <ac:chgData name="Snehal Prusty" userId="9c9f77e5a09639cf" providerId="LiveId" clId="{F323A45A-7C94-4746-80CC-7B47D578454C}" dt="2023-07-20T03:13:41.259" v="155" actId="1036"/>
          <ac:picMkLst>
            <pc:docMk/>
            <pc:sldMk cId="939690306" sldId="271"/>
            <ac:picMk id="3" creationId="{92966F84-3899-E375-D878-FFB216A0DC34}"/>
          </ac:picMkLst>
        </pc:picChg>
      </pc:sldChg>
      <pc:sldChg chg="modSp mod">
        <pc:chgData name="Snehal Prusty" userId="9c9f77e5a09639cf" providerId="LiveId" clId="{F323A45A-7C94-4746-80CC-7B47D578454C}" dt="2023-07-20T03:14:06.380" v="164" actId="20577"/>
        <pc:sldMkLst>
          <pc:docMk/>
          <pc:sldMk cId="241297489" sldId="280"/>
        </pc:sldMkLst>
        <pc:spChg chg="mod">
          <ac:chgData name="Snehal Prusty" userId="9c9f77e5a09639cf" providerId="LiveId" clId="{F323A45A-7C94-4746-80CC-7B47D578454C}" dt="2023-07-20T03:14:06.380" v="164" actId="20577"/>
          <ac:spMkLst>
            <pc:docMk/>
            <pc:sldMk cId="241297489" sldId="280"/>
            <ac:spMk id="5" creationId="{A073B020-B963-C6BF-DF9A-A5ACFAEAE9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0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94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9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3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3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5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7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0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1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4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3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2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3A776C-C106-4028-9582-140275D9D3AD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86EF-7B8B-46CC-9F35-C244CFD2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2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FC3-3214-F961-5A9E-B46AFF83E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25" y="751352"/>
            <a:ext cx="7416799" cy="2677648"/>
          </a:xfrm>
        </p:spPr>
        <p:txBody>
          <a:bodyPr/>
          <a:lstStyle/>
          <a:p>
            <a:r>
              <a:rPr lang="en-IN" b="1" dirty="0"/>
              <a:t>Online Voting Systems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6A260-9991-8221-0A75-CF8E468D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1" y="4033520"/>
            <a:ext cx="7416800" cy="338328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GUIDED BY:-                                          SUBMITED BY:-</a:t>
            </a:r>
          </a:p>
          <a:p>
            <a:r>
              <a:rPr lang="en-IN" dirty="0">
                <a:solidFill>
                  <a:schemeClr val="tx1"/>
                </a:solidFill>
              </a:rPr>
              <a:t>Mr. MANJIT KUMAR NAYAK                SNEHAL PRUSTY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    2224100019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08E5F-2B9C-C972-B843-5C149F3B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224" y="304800"/>
            <a:ext cx="4290805" cy="59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325D-04DE-F563-3AE1-6C40501E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C88B-F87A-D437-5970-E0F1F092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Voting accessibility : </a:t>
            </a:r>
            <a:r>
              <a:rPr lang="en-US" dirty="0"/>
              <a:t>Online voting system reduces physical barriers, making casting one's ballot possible from any location and at any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Increased safety : </a:t>
            </a:r>
            <a:r>
              <a:rPr lang="en-US" dirty="0"/>
              <a:t>Improvements in security measures have considerably decreased fraudulent activities during elections, ensuring transparent, safe, and fair voting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Time savings : </a:t>
            </a:r>
            <a:r>
              <a:rPr lang="en-US" dirty="0"/>
              <a:t>Voters may cast their ballots from the comfort of their homes, thus saving time, effort and money.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 the ubiquitous use of smartphones, mobile apps for voting can increase voter participation and improve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Innovative and convenient : </a:t>
            </a:r>
            <a:r>
              <a:rPr lang="en-US" dirty="0"/>
              <a:t>Mobile voting allows young voters and individuals located abroad to be included in the democratic process rather than excluding them due to distance and time constraints.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91C7-D74B-6976-522C-24F3A1B3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37840"/>
            <a:ext cx="11261409" cy="1432560"/>
          </a:xfrm>
        </p:spPr>
        <p:txBody>
          <a:bodyPr/>
          <a:lstStyle/>
          <a:p>
            <a:r>
              <a:rPr lang="en-IN" dirty="0"/>
              <a:t>                       ER Diagram</a:t>
            </a:r>
          </a:p>
        </p:txBody>
      </p:sp>
    </p:spTree>
    <p:extLst>
      <p:ext uri="{BB962C8B-B14F-4D97-AF65-F5344CB8AC3E}">
        <p14:creationId xmlns:p14="http://schemas.microsoft.com/office/powerpoint/2010/main" val="32382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4A727-4DA3-7A80-C4DE-0E459316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1120"/>
            <a:ext cx="12192000" cy="6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E0CD-2B51-02F5-EB43-59F39B72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91840"/>
            <a:ext cx="10804209" cy="1127760"/>
          </a:xfrm>
        </p:spPr>
        <p:txBody>
          <a:bodyPr/>
          <a:lstStyle/>
          <a:p>
            <a:r>
              <a:rPr lang="en-IN" dirty="0"/>
              <a:t>                 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16160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66F84-3899-E375-D878-FFB216A0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96542C-EAFE-1514-2E01-E6BD5F3EB1A0}"/>
              </a:ext>
            </a:extLst>
          </p:cNvPr>
          <p:cNvSpPr/>
          <p:nvPr/>
        </p:nvSpPr>
        <p:spPr>
          <a:xfrm>
            <a:off x="8646160" y="4460240"/>
            <a:ext cx="1330960" cy="3860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60BFB-A618-09A7-E55B-E8B6AE2E9CEE}"/>
              </a:ext>
            </a:extLst>
          </p:cNvPr>
          <p:cNvSpPr txBox="1"/>
          <p:nvPr/>
        </p:nvSpPr>
        <p:spPr>
          <a:xfrm flipH="1">
            <a:off x="8790939" y="4460240"/>
            <a:ext cx="1041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93969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17A2-4B60-A0AD-0244-4562386F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1" y="401918"/>
            <a:ext cx="9908594" cy="624242"/>
          </a:xfrm>
        </p:spPr>
        <p:txBody>
          <a:bodyPr/>
          <a:lstStyle/>
          <a:p>
            <a:r>
              <a:rPr lang="en-IN" dirty="0"/>
              <a:t>Activity flow Diagram of Admin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7C5CAD-8C16-73C5-3E41-296ED87EC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" y="1483361"/>
            <a:ext cx="12120880" cy="61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1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B75F-09CE-84B0-40F9-281B42BD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963554"/>
            <a:ext cx="12047620" cy="48944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6F1B6-674F-0ADE-7F29-3D49D542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535"/>
            <a:ext cx="12192000" cy="5568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73B020-B963-C6BF-DF9A-A5ACFAEAE9E2}"/>
              </a:ext>
            </a:extLst>
          </p:cNvPr>
          <p:cNvSpPr/>
          <p:nvPr/>
        </p:nvSpPr>
        <p:spPr>
          <a:xfrm>
            <a:off x="67376" y="-35681"/>
            <a:ext cx="12124623" cy="1325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Activity flow Diagram </a:t>
            </a:r>
            <a:r>
              <a:rPr lang="en-IN" sz="3600"/>
              <a:t>of User </a:t>
            </a:r>
            <a:r>
              <a:rPr lang="en-IN" sz="3600" dirty="0"/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24129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EB261-5DBE-1F66-4ABB-9E8229296A67}"/>
              </a:ext>
            </a:extLst>
          </p:cNvPr>
          <p:cNvSpPr/>
          <p:nvPr/>
        </p:nvSpPr>
        <p:spPr>
          <a:xfrm>
            <a:off x="1188720" y="904240"/>
            <a:ext cx="10078720" cy="237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A2F89-F2B6-DBAA-ACF2-2E8C7A8127DE}"/>
              </a:ext>
            </a:extLst>
          </p:cNvPr>
          <p:cNvSpPr txBox="1"/>
          <p:nvPr/>
        </p:nvSpPr>
        <p:spPr>
          <a:xfrm flipH="1">
            <a:off x="2481579" y="2868435"/>
            <a:ext cx="749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Output Screen Snapshot</a:t>
            </a:r>
          </a:p>
        </p:txBody>
      </p:sp>
    </p:spTree>
    <p:extLst>
      <p:ext uri="{BB962C8B-B14F-4D97-AF65-F5344CB8AC3E}">
        <p14:creationId xmlns:p14="http://schemas.microsoft.com/office/powerpoint/2010/main" val="112798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B303F-E0C9-5D78-0138-9C35D3AC8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880"/>
            <a:ext cx="12192000" cy="59131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CDBD4-E446-2314-FB9D-2E1E23A121E8}"/>
              </a:ext>
            </a:extLst>
          </p:cNvPr>
          <p:cNvSpPr/>
          <p:nvPr/>
        </p:nvSpPr>
        <p:spPr>
          <a:xfrm>
            <a:off x="0" y="60960"/>
            <a:ext cx="51308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407980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84577-1734-ED89-AA1A-C6F1322E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"/>
            <a:ext cx="12192000" cy="6024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977FAA-A917-A29B-8F20-B2B973E9AEF3}"/>
              </a:ext>
            </a:extLst>
          </p:cNvPr>
          <p:cNvSpPr/>
          <p:nvPr/>
        </p:nvSpPr>
        <p:spPr>
          <a:xfrm>
            <a:off x="0" y="81815"/>
            <a:ext cx="5008880" cy="59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3353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4679-DE1E-2E1B-AF88-49718D7B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8646-157E-25D9-D81B-05D63403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286048" cy="4395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Welcome to the future of voting! In this presentation, we will explore the benefits and challenges of online voting.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Electronic voting is an innovation that has improved the voting process as we know it. Today, we highlight some advantages and challenges of online voting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Online  voting  is   changing   the   way   elections   are  held.    With  many countries(Switzerland , Estonia , India )already using online voting systems and more to follow, it's important to explore the benefits, concerns, and challenges of this technology.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9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EDFAA-9DC8-593C-30F3-CA9B472D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273"/>
            <a:ext cx="12160875" cy="60687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293AFB-EB3A-FF5D-A03A-A8E785DA49CB}"/>
              </a:ext>
            </a:extLst>
          </p:cNvPr>
          <p:cNvSpPr/>
          <p:nvPr/>
        </p:nvSpPr>
        <p:spPr>
          <a:xfrm>
            <a:off x="0" y="0"/>
            <a:ext cx="4706754" cy="655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426781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52F08-5F27-7992-10CE-496ED6B3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021"/>
            <a:ext cx="12192000" cy="60879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AFD95-6916-CB18-3953-3BD1C119528F}"/>
              </a:ext>
            </a:extLst>
          </p:cNvPr>
          <p:cNvSpPr/>
          <p:nvPr/>
        </p:nvSpPr>
        <p:spPr>
          <a:xfrm>
            <a:off x="0" y="0"/>
            <a:ext cx="4158114" cy="637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page before voting</a:t>
            </a:r>
          </a:p>
        </p:txBody>
      </p:sp>
    </p:spTree>
    <p:extLst>
      <p:ext uri="{BB962C8B-B14F-4D97-AF65-F5344CB8AC3E}">
        <p14:creationId xmlns:p14="http://schemas.microsoft.com/office/powerpoint/2010/main" val="312233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E380B-D7A1-DBF2-0421-911E4E6A8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49"/>
            <a:ext cx="12192000" cy="60013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1C3E6D-60C7-6E18-9449-BA8E105E1BDC}"/>
              </a:ext>
            </a:extLst>
          </p:cNvPr>
          <p:cNvSpPr/>
          <p:nvPr/>
        </p:nvSpPr>
        <p:spPr>
          <a:xfrm>
            <a:off x="0" y="86630"/>
            <a:ext cx="4687503" cy="635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page After voting</a:t>
            </a:r>
          </a:p>
        </p:txBody>
      </p:sp>
    </p:spTree>
    <p:extLst>
      <p:ext uri="{BB962C8B-B14F-4D97-AF65-F5344CB8AC3E}">
        <p14:creationId xmlns:p14="http://schemas.microsoft.com/office/powerpoint/2010/main" val="187168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480B94-3B89-E3EC-8C40-B94FB62B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655"/>
            <a:ext cx="12193984" cy="57703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B74F2C-A216-42C1-4131-F5089DBA2E15}"/>
              </a:ext>
            </a:extLst>
          </p:cNvPr>
          <p:cNvSpPr/>
          <p:nvPr/>
        </p:nvSpPr>
        <p:spPr>
          <a:xfrm>
            <a:off x="0" y="211755"/>
            <a:ext cx="4841507" cy="683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3460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AFF2F0-34CD-EA0C-1020-B6A8A94E42F7}"/>
              </a:ext>
            </a:extLst>
          </p:cNvPr>
          <p:cNvSpPr/>
          <p:nvPr/>
        </p:nvSpPr>
        <p:spPr>
          <a:xfrm>
            <a:off x="2146434" y="1963554"/>
            <a:ext cx="8094846" cy="3166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7069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95F8-C106-4C8A-9F25-271A178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56EF-7106-91EF-1D8F-4C768B2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There are already several </a:t>
            </a:r>
            <a:r>
              <a:rPr lang="en-IN" b="1" dirty="0"/>
              <a:t>online voting system </a:t>
            </a:r>
            <a:r>
              <a:rPr lang="en-IN" dirty="0"/>
              <a:t>available</a:t>
            </a:r>
            <a:r>
              <a:rPr lang="en-IN" b="1" dirty="0"/>
              <a:t> </a:t>
            </a:r>
            <a:r>
              <a:rPr lang="en-IN" dirty="0"/>
              <a:t>on the internet. Such as </a:t>
            </a:r>
            <a:r>
              <a:rPr lang="en-IN" dirty="0" err="1"/>
              <a:t>eVoting</a:t>
            </a:r>
            <a:r>
              <a:rPr lang="en-IN" dirty="0"/>
              <a:t> </a:t>
            </a:r>
            <a:r>
              <a:rPr lang="en-IN" dirty="0" err="1"/>
              <a:t>app,Electronic</a:t>
            </a:r>
            <a:r>
              <a:rPr lang="en-IN" dirty="0"/>
              <a:t> </a:t>
            </a:r>
            <a:r>
              <a:rPr lang="en-IN" dirty="0" err="1"/>
              <a:t>Runner,eBallot,eVote</a:t>
            </a:r>
            <a:r>
              <a:rPr lang="en-IN" dirty="0"/>
              <a:t>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Still there exist some drawbacks to the existing </a:t>
            </a:r>
            <a:r>
              <a:rPr lang="en-IN" dirty="0" err="1"/>
              <a:t>system,such</a:t>
            </a:r>
            <a:r>
              <a:rPr lang="en-IN" dirty="0"/>
              <a:t> 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There are no security for existing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Problem of hacking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Showing the result to every one which person give to vote which one.</a:t>
            </a:r>
          </a:p>
        </p:txBody>
      </p:sp>
    </p:spTree>
    <p:extLst>
      <p:ext uri="{BB962C8B-B14F-4D97-AF65-F5344CB8AC3E}">
        <p14:creationId xmlns:p14="http://schemas.microsoft.com/office/powerpoint/2010/main" val="8058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4BB7-3D0B-5DAC-00EC-0D37A680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 WORLD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AC8C-A752-CBC2-B354-66A9C4101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Traditional-voting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DAFD-25FD-A476-0C44-83B7A8D648F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41097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Long lines, limited hours, and inconvenient polling locations are among the challenges of traditional voting systems.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53BEA-4206-9055-9F27-B48C23805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Electronic-Voting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E30A7-BDDC-BE17-442D-7D53245D062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41097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Electronic voting systems are gaining popularity due to their speed and efficiency, but concerns remain about software vulnerabilities and security.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C45F92-1F52-06CF-9BA6-9FAE79211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Mobile-Voting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134CCF-BAFD-6794-D89D-D8AE75266F2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4191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Mobile voting systems are now being piloted in some areas, making it easier for people to vote without having to visit a polling site, but issues such as hacked phones and limited accessibility still need to be addressed.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E589D-0DAE-608D-A788-49FAD81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2" y="2685414"/>
            <a:ext cx="2946865" cy="1633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73D695-A1CC-BD8C-9B32-FE749F21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82" y="2628580"/>
            <a:ext cx="2946794" cy="1825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3CFCCC-D16D-DF3B-9B90-5D328CBCA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076" y="2703828"/>
            <a:ext cx="2905743" cy="16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9EE7-8F6C-3E55-772D-72C6FE62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2DFB-AF67-7938-A0E8-D16BC08B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My Proposed System provides for existing system as 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Digital Divide: Online voting could exacerbate the digital divide, as not everyone has equal access to the internet or the necessary technology to participate in online elections.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Voter Authentication: Verifying the identity of voters in an online setting is a critical issue. It is crucial to ensure that only eligible voters can cast their ballots and that they do so without coercion or influence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Privacy Issues: Protecting voters' privacy and ensuring that their choices remain confidential is crucial in any voting system, but it becomes even more challenging in an online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0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63F7-0C77-3788-60BB-B6664040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Voter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6071-5240-D256-4AA4-C6A01287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Voter Registration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Voter Login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Voter Dashboard - Voter can see his profile info, voting status, and list of groups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Voting - Voter can choose to vote to anyone group listed in his dashboard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Logout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70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D941-B081-991A-2554-C3BD7935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353C-D0D1-31EC-C640-FBD2CCC4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Group Registration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Group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Dashboard - Group can see its profile info, voting status, and list of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Voting - Group can choose to vote to anyone group listed in his 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ystem-ui"/>
              </a:rPr>
              <a:t>Logout</a:t>
            </a:r>
          </a:p>
          <a:p>
            <a:endParaRPr lang="en-GB" b="0" i="0" dirty="0">
              <a:effectLst/>
              <a:latin typeface="system-ui"/>
            </a:endParaRPr>
          </a:p>
          <a:p>
            <a:endParaRPr lang="en-GB" dirty="0">
              <a:latin typeface="system-ui"/>
            </a:endParaRPr>
          </a:p>
          <a:p>
            <a:pPr marL="0" indent="0">
              <a:buNone/>
            </a:pPr>
            <a:endParaRPr lang="en-GB" b="0" i="0" dirty="0">
              <a:effectLst/>
              <a:latin typeface="system-u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34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F55E-4244-7309-603B-3E52E881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A043-AF6A-A0E2-F8F8-3F1D861A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Operating System : Window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Code Editor : Notepad/vs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Browser : Chrome/Firefox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XAMPP(X-operating system , Apache, </a:t>
            </a:r>
            <a:r>
              <a:rPr lang="en-IN" dirty="0" err="1"/>
              <a:t>Mysql</a:t>
            </a:r>
            <a:r>
              <a:rPr lang="en-IN" dirty="0"/>
              <a:t> , </a:t>
            </a:r>
            <a:r>
              <a:rPr lang="en-IN" dirty="0" err="1"/>
              <a:t>php</a:t>
            </a:r>
            <a:r>
              <a:rPr lang="en-IN" dirty="0"/>
              <a:t> , </a:t>
            </a:r>
            <a:r>
              <a:rPr lang="en-IN" dirty="0" err="1"/>
              <a:t>perl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86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DC7F-B4B6-F045-96A2-25AE9039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E6-D2CE-2102-81A3-581DA1AE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Frontend : HTML &amp;CSS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Backend : </a:t>
            </a:r>
            <a:r>
              <a:rPr lang="en-IN" dirty="0" err="1"/>
              <a:t>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Database : </a:t>
            </a:r>
            <a:r>
              <a:rPr lang="en-IN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70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410</TotalTime>
  <Words>670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Söhne</vt:lpstr>
      <vt:lpstr>system-ui</vt:lpstr>
      <vt:lpstr>Wingdings</vt:lpstr>
      <vt:lpstr>Wingdings 3</vt:lpstr>
      <vt:lpstr>Ion</vt:lpstr>
      <vt:lpstr>Online Voting Systems </vt:lpstr>
      <vt:lpstr>   INTRODUCTION</vt:lpstr>
      <vt:lpstr>   EXISTING SYSTEM</vt:lpstr>
      <vt:lpstr>REAL- WORLD EXAMPLE</vt:lpstr>
      <vt:lpstr>Proposed System</vt:lpstr>
      <vt:lpstr>Voter Module</vt:lpstr>
      <vt:lpstr>Group Module</vt:lpstr>
      <vt:lpstr>Software Requirement</vt:lpstr>
      <vt:lpstr>Technology Used</vt:lpstr>
      <vt:lpstr>Advantages</vt:lpstr>
      <vt:lpstr>                       ER Diagram</vt:lpstr>
      <vt:lpstr>PowerPoint Presentation</vt:lpstr>
      <vt:lpstr>                  Use case Diagram</vt:lpstr>
      <vt:lpstr>PowerPoint Presentation</vt:lpstr>
      <vt:lpstr>Activity flow Diagram of Admin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Systems </dc:title>
  <dc:creator>Snehal Prusty</dc:creator>
  <cp:lastModifiedBy>Snehal Prusty</cp:lastModifiedBy>
  <cp:revision>7</cp:revision>
  <dcterms:created xsi:type="dcterms:W3CDTF">2023-07-19T07:06:08Z</dcterms:created>
  <dcterms:modified xsi:type="dcterms:W3CDTF">2023-07-20T05:23:26Z</dcterms:modified>
</cp:coreProperties>
</file>