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</p:sldMasterIdLst>
  <p:notesMasterIdLst>
    <p:notesMasterId r:id="rId16"/>
  </p:notesMasterIdLst>
  <p:sldIdLst>
    <p:sldId id="256" r:id="rId2"/>
    <p:sldId id="258" r:id="rId3"/>
    <p:sldId id="270" r:id="rId4"/>
    <p:sldId id="277" r:id="rId5"/>
    <p:sldId id="273" r:id="rId6"/>
    <p:sldId id="274" r:id="rId7"/>
    <p:sldId id="275" r:id="rId8"/>
    <p:sldId id="276" r:id="rId9"/>
    <p:sldId id="260" r:id="rId10"/>
    <p:sldId id="272" r:id="rId11"/>
    <p:sldId id="262" r:id="rId12"/>
    <p:sldId id="263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5683" autoAdjust="0"/>
  </p:normalViewPr>
  <p:slideViewPr>
    <p:cSldViewPr>
      <p:cViewPr varScale="1">
        <p:scale>
          <a:sx n="70" d="100"/>
          <a:sy n="70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C733C-D1C4-455B-B0A0-C4074C2244B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0479-BB5A-43DF-8DED-66421015CD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097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0479-BB5A-43DF-8DED-66421015CD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0479-BB5A-43DF-8DED-66421015CD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422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0479-BB5A-43DF-8DED-66421015CD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346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DCCF405-139F-4588-A196-43683A3C73BF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123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2B89-8CF0-439A-A5C0-467023566BC3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481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F5C7-4280-438B-A0A9-D98EC0290389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97217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8989-6139-45BD-9CDE-F7645ED6A6E4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8011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E8A-8196-4F97-942B-62E890721AC5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698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6AD4-9312-497B-BBB4-719D1FE8EF16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3139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E572-AC86-4907-9FE0-FD7A9B27D58A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6124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B606-FFAE-40BC-8EEC-8AC06A5F120C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71584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0E74-DBC5-479B-9EA2-FB0017CA5C42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47025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BABB-082B-4B52-A82E-5E0EBF5124BC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112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C4-BFD9-4B2C-BDBA-7AD5840DB7EE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522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8603-C6AC-45B4-8921-279B4FE20E2A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6770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F81E-F0BF-4239-893B-A6D944592FF4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921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5A86-89A3-428A-B9D4-A1A87DA47F79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167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9664-5EF6-4C2B-A307-E9AFA88E39F1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7348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427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F71A-7612-477C-8AF3-40C3C9CECBAE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68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3D95-B6A3-4DEE-B4B0-50258935239B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236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5169-53F3-4EC8-AB9D-EAFDB0FB2EDB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933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151A6A-9F06-482D-91A8-F04C93F6874B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/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117348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034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21934" y="1600199"/>
            <a:ext cx="5164666" cy="1727197"/>
          </a:xfrm>
        </p:spPr>
        <p:txBody>
          <a:bodyPr/>
          <a:lstStyle/>
          <a:p>
            <a:pPr algn="ctr"/>
            <a:r>
              <a:rPr lang="en-US" sz="3200" dirty="0" smtClean="0"/>
              <a:t>“IOT BASED PATIENT MONITORING SYSTEM ”</a:t>
            </a:r>
            <a:endParaRPr lang="en-US" sz="3200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0" y="1"/>
            <a:ext cx="1172095" cy="11513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921934" y="3445349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</a:t>
            </a:r>
          </a:p>
          <a:p>
            <a:r>
              <a:rPr lang="en-US" dirty="0" smtClean="0"/>
              <a:t>1.Prajakta V. </a:t>
            </a:r>
            <a:r>
              <a:rPr lang="en-US" dirty="0" err="1" smtClean="0"/>
              <a:t>Danake</a:t>
            </a:r>
            <a:endParaRPr lang="en-US" dirty="0" smtClean="0"/>
          </a:p>
          <a:p>
            <a:r>
              <a:rPr lang="en-US" dirty="0" smtClean="0"/>
              <a:t>2.Snehal N. </a:t>
            </a:r>
            <a:r>
              <a:rPr lang="en-US" dirty="0" err="1" smtClean="0"/>
              <a:t>Gaikwad</a:t>
            </a:r>
            <a:endParaRPr lang="en-US" dirty="0" smtClean="0"/>
          </a:p>
          <a:p>
            <a:r>
              <a:rPr lang="en-US" dirty="0" smtClean="0"/>
              <a:t>3.Kajal G. </a:t>
            </a:r>
            <a:r>
              <a:rPr lang="en-US" dirty="0" err="1" smtClean="0"/>
              <a:t>Thite</a:t>
            </a:r>
            <a:endParaRPr lang="en-US" dirty="0" smtClean="0"/>
          </a:p>
          <a:p>
            <a:r>
              <a:rPr lang="en-US" dirty="0" smtClean="0"/>
              <a:t>4.Pranali S. </a:t>
            </a:r>
            <a:r>
              <a:rPr lang="en-US" dirty="0" err="1" smtClean="0"/>
              <a:t>Supekar</a:t>
            </a:r>
            <a:endParaRPr lang="en-US" dirty="0" smtClean="0"/>
          </a:p>
          <a:p>
            <a:r>
              <a:rPr lang="en-US" dirty="0" smtClean="0"/>
              <a:t>5.Dnyanada S. Mahajan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9934" y="3397901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the guidance :</a:t>
            </a:r>
          </a:p>
          <a:p>
            <a:r>
              <a:rPr lang="en-US" dirty="0" err="1" smtClean="0"/>
              <a:t>Dr.P.A.Hagargi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HOD CSE :</a:t>
            </a:r>
          </a:p>
          <a:p>
            <a:r>
              <a:rPr lang="en-US" dirty="0" err="1" smtClean="0"/>
              <a:t>Dr.B.C.Melinamath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DISADVANTAGES OF 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Privacy can be potentially undetermined.</a:t>
            </a:r>
          </a:p>
          <a:p>
            <a:r>
              <a:rPr lang="en-IN" dirty="0" smtClean="0"/>
              <a:t>Can be used only for detecting blood group and blood sugar testing.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6/11/2019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Computer Science &amp; Engineering (2019-20)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55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Measure body temperature.</a:t>
            </a:r>
          </a:p>
          <a:p>
            <a:r>
              <a:rPr lang="en-IN" dirty="0" smtClean="0"/>
              <a:t>Blood pressure detection.</a:t>
            </a:r>
          </a:p>
          <a:p>
            <a:r>
              <a:rPr lang="en-IN" dirty="0" smtClean="0"/>
              <a:t>Blood Sugar testing.</a:t>
            </a:r>
          </a:p>
          <a:p>
            <a:r>
              <a:rPr lang="en-IN" dirty="0" smtClean="0"/>
              <a:t>Measure heart rate.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6/11/2019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Computer Science &amp; Engineering (2019-20)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/>
              <a:t>Decreased costs</a:t>
            </a:r>
            <a:r>
              <a:rPr lang="en-IN" dirty="0" smtClean="0"/>
              <a:t>-with </a:t>
            </a:r>
            <a:r>
              <a:rPr lang="en-IN" dirty="0" err="1" smtClean="0"/>
              <a:t>iot</a:t>
            </a:r>
            <a:r>
              <a:rPr lang="en-IN" dirty="0" smtClean="0"/>
              <a:t> ,patient  monitoring can be done in real time, drastically cutting down the need for doctors going out and making visits.</a:t>
            </a:r>
          </a:p>
          <a:p>
            <a:r>
              <a:rPr lang="en-IN" b="1" dirty="0" smtClean="0"/>
              <a:t>Reduced errors</a:t>
            </a:r>
            <a:r>
              <a:rPr lang="en-IN" dirty="0" smtClean="0"/>
              <a:t>-</a:t>
            </a:r>
            <a:r>
              <a:rPr lang="en-IN" dirty="0" err="1"/>
              <a:t>i</a:t>
            </a:r>
            <a:r>
              <a:rPr lang="en-IN" dirty="0" err="1" smtClean="0"/>
              <a:t>ot</a:t>
            </a:r>
            <a:r>
              <a:rPr lang="en-IN" dirty="0" smtClean="0"/>
              <a:t> allows for the accurate collection of data.</a:t>
            </a:r>
          </a:p>
          <a:p>
            <a:r>
              <a:rPr lang="en-IN" b="1" dirty="0" smtClean="0"/>
              <a:t>Better patient experience</a:t>
            </a:r>
            <a:r>
              <a:rPr lang="en-IN" dirty="0" smtClean="0"/>
              <a:t>-A connected healthcare system creates an environment that meets each patient’s need.</a:t>
            </a:r>
          </a:p>
          <a:p>
            <a:r>
              <a:rPr lang="en-IN" dirty="0" err="1" smtClean="0"/>
              <a:t>Iot</a:t>
            </a:r>
            <a:r>
              <a:rPr lang="en-IN" dirty="0" smtClean="0"/>
              <a:t> monitoring proves really helpful when we need to monitor and record and keep track of changes in health parameters of the patient over the period of time.</a:t>
            </a:r>
          </a:p>
          <a:p>
            <a:r>
              <a:rPr lang="en-IN" dirty="0" smtClean="0"/>
              <a:t>Patient health parameter  data is stored over cloud.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6/11/2019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Computer Science &amp; Engineering (2019-20)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ADVANTAGES OF PROPOSED SYSTEM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proposed system of patient health monitoring can be highly used in emergency situation.</a:t>
            </a:r>
          </a:p>
          <a:p>
            <a:r>
              <a:rPr lang="en-US" dirty="0" smtClean="0"/>
              <a:t>Due to the importance of </a:t>
            </a:r>
            <a:r>
              <a:rPr lang="en-US" smtClean="0"/>
              <a:t>observing medical </a:t>
            </a:r>
            <a:r>
              <a:rPr lang="en-US" err="1" smtClean="0"/>
              <a:t>p</a:t>
            </a:r>
            <a:r>
              <a:rPr lang="en-US" smtClean="0"/>
              <a:t>atient</a:t>
            </a:r>
            <a:r>
              <a:rPr lang="en-US" dirty="0" smtClean="0"/>
              <a:t>, continuous remote monitoring is necessary.</a:t>
            </a:r>
          </a:p>
          <a:p>
            <a:r>
              <a:rPr lang="en-US" dirty="0" smtClean="0"/>
              <a:t>Our project work is giving the opportunity to monitor the patient continuously and record patient health status.</a:t>
            </a:r>
          </a:p>
          <a:p>
            <a:r>
              <a:rPr lang="en-US" dirty="0" smtClean="0"/>
              <a:t>The efficiency of hospital staff is increased by using these applications.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6/11/2019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Computer Science &amp; Engineering (2019-20)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48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EXISTING SYSTEM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DISADVANTAGES OF EXISTING SYSTEM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dirty="0"/>
              <a:t>PROPOSED SYSTEM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ADVANTAGES OF PROPOSED </a:t>
            </a:r>
            <a:r>
              <a:rPr lang="en-US" dirty="0" smtClean="0"/>
              <a:t>SYSTEM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500" dirty="0" smtClean="0"/>
              <a:t>WORK PLAN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/>
              <a:t>CONCLUSION</a:t>
            </a:r>
            <a:r>
              <a:rPr lang="en-US" dirty="0"/>
              <a:t> 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6/11/2019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Computer Science &amp; Engineering (2019-20)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recent years wireless technology has increasing for the need of upholding various </a:t>
            </a:r>
            <a:r>
              <a:rPr lang="en-GB" dirty="0" smtClean="0"/>
              <a:t>sectors</a:t>
            </a:r>
          </a:p>
          <a:p>
            <a:r>
              <a:rPr lang="en-GB" dirty="0"/>
              <a:t>Health monitoring is the major problem in today’s world. Due to lack of proper health monitoring, patient suffer from serious health issues.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Having </a:t>
            </a:r>
            <a:r>
              <a:rPr lang="en-GB" dirty="0"/>
              <a:t>a smart system, various parameters are observed that consume power, cost and increase efficiency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6/11/2019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Computer Science &amp; Engineering (2019-20)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20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761063"/>
          </a:xfrm>
        </p:spPr>
        <p:txBody>
          <a:bodyPr/>
          <a:lstStyle/>
          <a:p>
            <a:r>
              <a:rPr lang="en-US" b="1" dirty="0" smtClean="0"/>
              <a:t>System Architecture: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C4-BFD9-4B2C-BDBA-7AD5840DB7EE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1448" y="1676400"/>
            <a:ext cx="5752352" cy="441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270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DFD Level 0 Diagram: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6/11/2019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Computer Science &amp; Engineering (2019-20)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324600" cy="433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78097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</a:t>
            </a:r>
            <a:br>
              <a:rPr lang="en-IN" dirty="0"/>
            </a:br>
            <a:r>
              <a:rPr lang="en-IN" dirty="0"/>
              <a:t>DFD Level 1 </a:t>
            </a:r>
            <a:r>
              <a:rPr lang="en-IN" dirty="0" smtClean="0"/>
              <a:t>Diagram: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4336" y="5958553"/>
            <a:ext cx="1148283" cy="279400"/>
          </a:xfrm>
        </p:spPr>
        <p:txBody>
          <a:bodyPr/>
          <a:lstStyle/>
          <a:p>
            <a:r>
              <a:rPr lang="en-US" dirty="0"/>
              <a:t>6/11/2019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Computer Science &amp; Engineering (2019-20)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85" y="2655670"/>
            <a:ext cx="6030167" cy="3115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54849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 Case </a:t>
            </a:r>
            <a:r>
              <a:rPr lang="en-IN" b="1" dirty="0" smtClean="0"/>
              <a:t>Diagram: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6/11/2019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Computer Science &amp; Engineering (2019-20)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095999" cy="4030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0350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837263"/>
          </a:xfrm>
        </p:spPr>
        <p:txBody>
          <a:bodyPr/>
          <a:lstStyle/>
          <a:p>
            <a:r>
              <a:rPr lang="en-IN" b="1" dirty="0"/>
              <a:t>Entity Relationship </a:t>
            </a:r>
            <a:r>
              <a:rPr lang="en-IN" b="1" dirty="0" smtClean="0"/>
              <a:t>Diagram: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FC4-BFD9-4B2C-BDBA-7AD5840DB7EE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&amp; Engineering (2017-18)</a:t>
            </a:r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315199" cy="4207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7156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dirty="0"/>
              <a:t>EXISTING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Blood sugar testing.</a:t>
            </a:r>
          </a:p>
          <a:p>
            <a:r>
              <a:rPr lang="en-IN" dirty="0" smtClean="0"/>
              <a:t>Patient’s information is stored on the cloud.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6/11/2019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Computer Science &amp; Engineering (2019-20)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854</TotalTime>
  <Words>465</Words>
  <Application>Microsoft Office PowerPoint</Application>
  <PresentationFormat>On-screen Show (4:3)</PresentationFormat>
  <Paragraphs>81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“IOT BASED PATIENT MONITORING SYSTEM ”</vt:lpstr>
      <vt:lpstr>OUTLINE</vt:lpstr>
      <vt:lpstr>INTRODUCTION</vt:lpstr>
      <vt:lpstr>System Architecture:</vt:lpstr>
      <vt:lpstr>DFD Level 0 Diagram:</vt:lpstr>
      <vt:lpstr>  DFD Level 1 Diagram:</vt:lpstr>
      <vt:lpstr>Use Case Diagram:</vt:lpstr>
      <vt:lpstr>Entity Relationship Diagram:</vt:lpstr>
      <vt:lpstr>EXISTING SYSTEM</vt:lpstr>
      <vt:lpstr>DISADVANTAGES OF EXISTING SYSTEM</vt:lpstr>
      <vt:lpstr>PROPOSED SYSTEM</vt:lpstr>
      <vt:lpstr>ADVANTAGES OF PROPOSED SYSTEM 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“Title”</dc:title>
  <dc:creator>New Day</dc:creator>
  <cp:lastModifiedBy>A</cp:lastModifiedBy>
  <cp:revision>92</cp:revision>
  <dcterms:created xsi:type="dcterms:W3CDTF">2006-08-16T00:00:00Z</dcterms:created>
  <dcterms:modified xsi:type="dcterms:W3CDTF">2020-09-12T12:25:33Z</dcterms:modified>
</cp:coreProperties>
</file>