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83" r:id="rId5"/>
    <p:sldId id="300" r:id="rId6"/>
    <p:sldId id="260" r:id="rId7"/>
    <p:sldId id="261" r:id="rId8"/>
    <p:sldId id="262" r:id="rId9"/>
    <p:sldId id="263" r:id="rId10"/>
    <p:sldId id="264" r:id="rId11"/>
    <p:sldId id="301" r:id="rId12"/>
    <p:sldId id="286" r:id="rId13"/>
    <p:sldId id="302" r:id="rId14"/>
    <p:sldId id="289" r:id="rId15"/>
    <p:sldId id="293" r:id="rId16"/>
    <p:sldId id="290" r:id="rId17"/>
    <p:sldId id="294" r:id="rId18"/>
    <p:sldId id="291" r:id="rId19"/>
    <p:sldId id="297" r:id="rId20"/>
    <p:sldId id="296" r:id="rId21"/>
    <p:sldId id="298" r:id="rId22"/>
    <p:sldId id="299" r:id="rId23"/>
    <p:sldId id="279" r:id="rId24"/>
    <p:sldId id="280" r:id="rId25"/>
    <p:sldId id="2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D3B5F"/>
    <a:srgbClr val="9A4068"/>
    <a:srgbClr val="85385A"/>
    <a:srgbClr val="803657"/>
    <a:srgbClr val="843759"/>
    <a:srgbClr val="984067"/>
    <a:srgbClr val="9A4168"/>
    <a:srgbClr val="994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794" autoAdjust="0"/>
  </p:normalViewPr>
  <p:slideViewPr>
    <p:cSldViewPr snapToGrid="0">
      <p:cViewPr varScale="1">
        <p:scale>
          <a:sx n="58" d="100"/>
          <a:sy n="58" d="100"/>
        </p:scale>
        <p:origin x="98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12/18/2020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69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28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0707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00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55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25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1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Audience – Anyone from age 18 – 50 who would like to order cake online.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19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05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4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159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811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51B3958-3394-4790-BE99-52664DBCD31E}"/>
              </a:ext>
            </a:extLst>
          </p:cNvPr>
          <p:cNvSpPr>
            <a:spLocks noChangeAspect="1"/>
          </p:cNvSpPr>
          <p:nvPr userDrawn="1"/>
        </p:nvSpPr>
        <p:spPr>
          <a:xfrm>
            <a:off x="4656428" y="2651872"/>
            <a:ext cx="791896" cy="2303810"/>
          </a:xfrm>
          <a:custGeom>
            <a:avLst/>
            <a:gdLst>
              <a:gd name="connsiteX0" fmla="*/ 323315 w 791896"/>
              <a:gd name="connsiteY0" fmla="*/ 0 h 2303810"/>
              <a:gd name="connsiteX1" fmla="*/ 331046 w 791896"/>
              <a:gd name="connsiteY1" fmla="*/ 12386 h 2303810"/>
              <a:gd name="connsiteX2" fmla="*/ 317496 w 791896"/>
              <a:gd name="connsiteY2" fmla="*/ 31199 h 2303810"/>
              <a:gd name="connsiteX3" fmla="*/ 295541 w 791896"/>
              <a:gd name="connsiteY3" fmla="*/ 68105 h 2303810"/>
              <a:gd name="connsiteX4" fmla="*/ 308915 w 791896"/>
              <a:gd name="connsiteY4" fmla="*/ 46930 h 2303810"/>
              <a:gd name="connsiteX5" fmla="*/ 327508 w 791896"/>
              <a:gd name="connsiteY5" fmla="*/ 19756 h 2303810"/>
              <a:gd name="connsiteX6" fmla="*/ 331763 w 791896"/>
              <a:gd name="connsiteY6" fmla="*/ 13536 h 2303810"/>
              <a:gd name="connsiteX7" fmla="*/ 339476 w 791896"/>
              <a:gd name="connsiteY7" fmla="*/ 25894 h 2303810"/>
              <a:gd name="connsiteX8" fmla="*/ 375261 w 791896"/>
              <a:gd name="connsiteY8" fmla="*/ 102568 h 2303810"/>
              <a:gd name="connsiteX9" fmla="*/ 311775 w 791896"/>
              <a:gd name="connsiteY9" fmla="*/ 217118 h 2303810"/>
              <a:gd name="connsiteX10" fmla="*/ 334658 w 791896"/>
              <a:gd name="connsiteY10" fmla="*/ 178505 h 2303810"/>
              <a:gd name="connsiteX11" fmla="*/ 361831 w 791896"/>
              <a:gd name="connsiteY11" fmla="*/ 137029 h 2303810"/>
              <a:gd name="connsiteX12" fmla="*/ 379066 w 791896"/>
              <a:gd name="connsiteY12" fmla="*/ 110723 h 2303810"/>
              <a:gd name="connsiteX13" fmla="*/ 452722 w 791896"/>
              <a:gd name="connsiteY13" fmla="*/ 268540 h 2303810"/>
              <a:gd name="connsiteX14" fmla="*/ 605751 w 791896"/>
              <a:gd name="connsiteY14" fmla="*/ 1077491 h 2303810"/>
              <a:gd name="connsiteX15" fmla="*/ 605022 w 791896"/>
              <a:gd name="connsiteY15" fmla="*/ 1091915 h 2303810"/>
              <a:gd name="connsiteX16" fmla="*/ 624710 w 791896"/>
              <a:gd name="connsiteY16" fmla="*/ 1094727 h 2303810"/>
              <a:gd name="connsiteX17" fmla="*/ 643668 w 791896"/>
              <a:gd name="connsiteY17" fmla="*/ 1108516 h 2303810"/>
              <a:gd name="connsiteX18" fmla="*/ 652287 w 791896"/>
              <a:gd name="connsiteY18" fmla="*/ 1155051 h 2303810"/>
              <a:gd name="connsiteX19" fmla="*/ 685034 w 791896"/>
              <a:gd name="connsiteY19" fmla="*/ 1210206 h 2303810"/>
              <a:gd name="connsiteX20" fmla="*/ 698824 w 791896"/>
              <a:gd name="connsiteY20" fmla="*/ 1211460 h 2303810"/>
              <a:gd name="connsiteX21" fmla="*/ 698824 w 791896"/>
              <a:gd name="connsiteY21" fmla="*/ 1198142 h 2303810"/>
              <a:gd name="connsiteX22" fmla="*/ 712836 w 791896"/>
              <a:gd name="connsiteY22" fmla="*/ 1159220 h 2303810"/>
              <a:gd name="connsiteX23" fmla="*/ 712611 w 791896"/>
              <a:gd name="connsiteY23" fmla="*/ 1151606 h 2303810"/>
              <a:gd name="connsiteX24" fmla="*/ 726400 w 791896"/>
              <a:gd name="connsiteY24" fmla="*/ 1105068 h 2303810"/>
              <a:gd name="connsiteX25" fmla="*/ 745360 w 791896"/>
              <a:gd name="connsiteY25" fmla="*/ 1105068 h 2303810"/>
              <a:gd name="connsiteX26" fmla="*/ 774660 w 791896"/>
              <a:gd name="connsiteY26" fmla="*/ 1086110 h 2303810"/>
              <a:gd name="connsiteX27" fmla="*/ 778107 w 791896"/>
              <a:gd name="connsiteY27" fmla="*/ 1161947 h 2303810"/>
              <a:gd name="connsiteX28" fmla="*/ 769490 w 791896"/>
              <a:gd name="connsiteY28" fmla="*/ 1198142 h 2303810"/>
              <a:gd name="connsiteX29" fmla="*/ 759149 w 791896"/>
              <a:gd name="connsiteY29" fmla="*/ 1232613 h 2303810"/>
              <a:gd name="connsiteX30" fmla="*/ 753977 w 791896"/>
              <a:gd name="connsiteY30" fmla="*/ 1289492 h 2303810"/>
              <a:gd name="connsiteX31" fmla="*/ 752254 w 791896"/>
              <a:gd name="connsiteY31" fmla="*/ 1318792 h 2303810"/>
              <a:gd name="connsiteX32" fmla="*/ 748807 w 791896"/>
              <a:gd name="connsiteY32" fmla="*/ 1348094 h 2303810"/>
              <a:gd name="connsiteX33" fmla="*/ 741457 w 791896"/>
              <a:gd name="connsiteY33" fmla="*/ 1352994 h 2303810"/>
              <a:gd name="connsiteX34" fmla="*/ 741913 w 791896"/>
              <a:gd name="connsiteY34" fmla="*/ 1354986 h 2303810"/>
              <a:gd name="connsiteX35" fmla="*/ 748954 w 791896"/>
              <a:gd name="connsiteY35" fmla="*/ 1350293 h 2303810"/>
              <a:gd name="connsiteX36" fmla="*/ 752254 w 791896"/>
              <a:gd name="connsiteY36" fmla="*/ 1322239 h 2303810"/>
              <a:gd name="connsiteX37" fmla="*/ 753977 w 791896"/>
              <a:gd name="connsiteY37" fmla="*/ 1292939 h 2303810"/>
              <a:gd name="connsiteX38" fmla="*/ 759149 w 791896"/>
              <a:gd name="connsiteY38" fmla="*/ 1236060 h 2303810"/>
              <a:gd name="connsiteX39" fmla="*/ 769490 w 791896"/>
              <a:gd name="connsiteY39" fmla="*/ 1201589 h 2303810"/>
              <a:gd name="connsiteX40" fmla="*/ 778107 w 791896"/>
              <a:gd name="connsiteY40" fmla="*/ 1165395 h 2303810"/>
              <a:gd name="connsiteX41" fmla="*/ 791896 w 791896"/>
              <a:gd name="connsiteY41" fmla="*/ 1175736 h 2303810"/>
              <a:gd name="connsiteX42" fmla="*/ 790173 w 791896"/>
              <a:gd name="connsiteY42" fmla="*/ 1201589 h 2303810"/>
              <a:gd name="connsiteX43" fmla="*/ 786726 w 791896"/>
              <a:gd name="connsiteY43" fmla="*/ 1227443 h 2303810"/>
              <a:gd name="connsiteX44" fmla="*/ 785002 w 791896"/>
              <a:gd name="connsiteY44" fmla="*/ 1275704 h 2303810"/>
              <a:gd name="connsiteX45" fmla="*/ 781554 w 791896"/>
              <a:gd name="connsiteY45" fmla="*/ 1332581 h 2303810"/>
              <a:gd name="connsiteX46" fmla="*/ 772937 w 791896"/>
              <a:gd name="connsiteY46" fmla="*/ 1392907 h 2303810"/>
              <a:gd name="connsiteX47" fmla="*/ 762596 w 791896"/>
              <a:gd name="connsiteY47" fmla="*/ 1456679 h 2303810"/>
              <a:gd name="connsiteX48" fmla="*/ 750530 w 791896"/>
              <a:gd name="connsiteY48" fmla="*/ 1518727 h 2303810"/>
              <a:gd name="connsiteX49" fmla="*/ 728124 w 791896"/>
              <a:gd name="connsiteY49" fmla="*/ 1649719 h 2303810"/>
              <a:gd name="connsiteX50" fmla="*/ 707441 w 791896"/>
              <a:gd name="connsiteY50" fmla="*/ 1661785 h 2303810"/>
              <a:gd name="connsiteX51" fmla="*/ 681587 w 791896"/>
              <a:gd name="connsiteY51" fmla="*/ 1737623 h 2303810"/>
              <a:gd name="connsiteX52" fmla="*/ 674692 w 791896"/>
              <a:gd name="connsiteY52" fmla="*/ 1810013 h 2303810"/>
              <a:gd name="connsiteX53" fmla="*/ 671245 w 791896"/>
              <a:gd name="connsiteY53" fmla="*/ 1820355 h 2303810"/>
              <a:gd name="connsiteX54" fmla="*/ 641945 w 791896"/>
              <a:gd name="connsiteY54" fmla="*/ 1899639 h 2303810"/>
              <a:gd name="connsiteX55" fmla="*/ 633327 w 791896"/>
              <a:gd name="connsiteY55" fmla="*/ 1906534 h 2303810"/>
              <a:gd name="connsiteX56" fmla="*/ 597132 w 791896"/>
              <a:gd name="connsiteY56" fmla="*/ 1990988 h 2303810"/>
              <a:gd name="connsiteX57" fmla="*/ 635051 w 791896"/>
              <a:gd name="connsiteY57" fmla="*/ 1906534 h 2303810"/>
              <a:gd name="connsiteX58" fmla="*/ 643668 w 791896"/>
              <a:gd name="connsiteY58" fmla="*/ 1899639 h 2303810"/>
              <a:gd name="connsiteX59" fmla="*/ 588513 w 791896"/>
              <a:gd name="connsiteY59" fmla="*/ 2056484 h 2303810"/>
              <a:gd name="connsiteX60" fmla="*/ 559214 w 791896"/>
              <a:gd name="connsiteY60" fmla="*/ 2071997 h 2303810"/>
              <a:gd name="connsiteX61" fmla="*/ 553137 w 791896"/>
              <a:gd name="connsiteY61" fmla="*/ 2084152 h 2303810"/>
              <a:gd name="connsiteX62" fmla="*/ 554044 w 791896"/>
              <a:gd name="connsiteY62" fmla="*/ 2085784 h 2303810"/>
              <a:gd name="connsiteX63" fmla="*/ 560938 w 791896"/>
              <a:gd name="connsiteY63" fmla="*/ 2071996 h 2303810"/>
              <a:gd name="connsiteX64" fmla="*/ 590238 w 791896"/>
              <a:gd name="connsiteY64" fmla="*/ 2056484 h 2303810"/>
              <a:gd name="connsiteX65" fmla="*/ 569555 w 791896"/>
              <a:gd name="connsiteY65" fmla="*/ 2115086 h 2303810"/>
              <a:gd name="connsiteX66" fmla="*/ 531636 w 791896"/>
              <a:gd name="connsiteY66" fmla="*/ 2184029 h 2303810"/>
              <a:gd name="connsiteX67" fmla="*/ 512678 w 791896"/>
              <a:gd name="connsiteY67" fmla="*/ 2218501 h 2303810"/>
              <a:gd name="connsiteX68" fmla="*/ 491995 w 791896"/>
              <a:gd name="connsiteY68" fmla="*/ 2252972 h 2303810"/>
              <a:gd name="connsiteX69" fmla="*/ 476482 w 791896"/>
              <a:gd name="connsiteY69" fmla="*/ 2278825 h 2303810"/>
              <a:gd name="connsiteX70" fmla="*/ 465282 w 791896"/>
              <a:gd name="connsiteY70" fmla="*/ 2303810 h 2303810"/>
              <a:gd name="connsiteX71" fmla="*/ 390435 w 791896"/>
              <a:gd name="connsiteY71" fmla="*/ 2210761 h 2303810"/>
              <a:gd name="connsiteX72" fmla="*/ 388540 w 791896"/>
              <a:gd name="connsiteY72" fmla="*/ 2207971 h 2303810"/>
              <a:gd name="connsiteX73" fmla="*/ 405816 w 791896"/>
              <a:gd name="connsiteY73" fmla="*/ 2177135 h 2303810"/>
              <a:gd name="connsiteX74" fmla="*/ 452352 w 791896"/>
              <a:gd name="connsiteY74" fmla="*/ 2094403 h 2303810"/>
              <a:gd name="connsiteX75" fmla="*/ 469587 w 791896"/>
              <a:gd name="connsiteY75" fmla="*/ 2063379 h 2303810"/>
              <a:gd name="connsiteX76" fmla="*/ 483376 w 791896"/>
              <a:gd name="connsiteY76" fmla="*/ 2034079 h 2303810"/>
              <a:gd name="connsiteX77" fmla="*/ 505783 w 791896"/>
              <a:gd name="connsiteY77" fmla="*/ 1978924 h 2303810"/>
              <a:gd name="connsiteX78" fmla="*/ 554044 w 791896"/>
              <a:gd name="connsiteY78" fmla="*/ 1873785 h 2303810"/>
              <a:gd name="connsiteX79" fmla="*/ 573002 w 791896"/>
              <a:gd name="connsiteY79" fmla="*/ 1803119 h 2303810"/>
              <a:gd name="connsiteX80" fmla="*/ 619540 w 791896"/>
              <a:gd name="connsiteY80" fmla="*/ 1661785 h 2303810"/>
              <a:gd name="connsiteX81" fmla="*/ 640223 w 791896"/>
              <a:gd name="connsiteY81" fmla="*/ 1551476 h 2303810"/>
              <a:gd name="connsiteX82" fmla="*/ 667800 w 791896"/>
              <a:gd name="connsiteY82" fmla="*/ 1418760 h 2303810"/>
              <a:gd name="connsiteX83" fmla="*/ 674018 w 791896"/>
              <a:gd name="connsiteY83" fmla="*/ 1395448 h 2303810"/>
              <a:gd name="connsiteX84" fmla="*/ 669523 w 791896"/>
              <a:gd name="connsiteY84" fmla="*/ 1394630 h 2303810"/>
              <a:gd name="connsiteX85" fmla="*/ 671245 w 791896"/>
              <a:gd name="connsiteY85" fmla="*/ 1351541 h 2303810"/>
              <a:gd name="connsiteX86" fmla="*/ 672163 w 791896"/>
              <a:gd name="connsiteY86" fmla="*/ 1348329 h 2303810"/>
              <a:gd name="connsiteX87" fmla="*/ 670959 w 791896"/>
              <a:gd name="connsiteY87" fmla="*/ 1348396 h 2303810"/>
              <a:gd name="connsiteX88" fmla="*/ 668779 w 791896"/>
              <a:gd name="connsiteY88" fmla="*/ 1348517 h 2303810"/>
              <a:gd name="connsiteX89" fmla="*/ 669523 w 791896"/>
              <a:gd name="connsiteY89" fmla="*/ 1356711 h 2303810"/>
              <a:gd name="connsiteX90" fmla="*/ 667800 w 791896"/>
              <a:gd name="connsiteY90" fmla="*/ 1399801 h 2303810"/>
              <a:gd name="connsiteX91" fmla="*/ 660906 w 791896"/>
              <a:gd name="connsiteY91" fmla="*/ 1425654 h 2303810"/>
              <a:gd name="connsiteX92" fmla="*/ 619540 w 791896"/>
              <a:gd name="connsiteY92" fmla="*/ 1491150 h 2303810"/>
              <a:gd name="connsiteX93" fmla="*/ 609198 w 791896"/>
              <a:gd name="connsiteY93" fmla="*/ 1548029 h 2303810"/>
              <a:gd name="connsiteX94" fmla="*/ 598857 w 791896"/>
              <a:gd name="connsiteY94" fmla="*/ 1566988 h 2303810"/>
              <a:gd name="connsiteX95" fmla="*/ 581621 w 791896"/>
              <a:gd name="connsiteY95" fmla="*/ 1649719 h 2303810"/>
              <a:gd name="connsiteX96" fmla="*/ 562661 w 791896"/>
              <a:gd name="connsiteY96" fmla="*/ 1715215 h 2303810"/>
              <a:gd name="connsiteX97" fmla="*/ 541978 w 791896"/>
              <a:gd name="connsiteY97" fmla="*/ 1778989 h 2303810"/>
              <a:gd name="connsiteX98" fmla="*/ 529914 w 791896"/>
              <a:gd name="connsiteY98" fmla="*/ 1828972 h 2303810"/>
              <a:gd name="connsiteX99" fmla="*/ 516125 w 791896"/>
              <a:gd name="connsiteY99" fmla="*/ 1880679 h 2303810"/>
              <a:gd name="connsiteX100" fmla="*/ 527121 w 791896"/>
              <a:gd name="connsiteY100" fmla="*/ 1863574 h 2303810"/>
              <a:gd name="connsiteX101" fmla="*/ 536808 w 791896"/>
              <a:gd name="connsiteY101" fmla="*/ 1827247 h 2303810"/>
              <a:gd name="connsiteX102" fmla="*/ 545425 w 791896"/>
              <a:gd name="connsiteY102" fmla="*/ 1775540 h 2303810"/>
              <a:gd name="connsiteX103" fmla="*/ 566108 w 791896"/>
              <a:gd name="connsiteY103" fmla="*/ 1711768 h 2303810"/>
              <a:gd name="connsiteX104" fmla="*/ 585068 w 791896"/>
              <a:gd name="connsiteY104" fmla="*/ 1646272 h 2303810"/>
              <a:gd name="connsiteX105" fmla="*/ 602304 w 791896"/>
              <a:gd name="connsiteY105" fmla="*/ 1563540 h 2303810"/>
              <a:gd name="connsiteX106" fmla="*/ 612645 w 791896"/>
              <a:gd name="connsiteY106" fmla="*/ 1544580 h 2303810"/>
              <a:gd name="connsiteX107" fmla="*/ 622987 w 791896"/>
              <a:gd name="connsiteY107" fmla="*/ 1487703 h 2303810"/>
              <a:gd name="connsiteX108" fmla="*/ 664353 w 791896"/>
              <a:gd name="connsiteY108" fmla="*/ 1422207 h 2303810"/>
              <a:gd name="connsiteX109" fmla="*/ 636776 w 791896"/>
              <a:gd name="connsiteY109" fmla="*/ 1554922 h 2303810"/>
              <a:gd name="connsiteX110" fmla="*/ 616093 w 791896"/>
              <a:gd name="connsiteY110" fmla="*/ 1665231 h 2303810"/>
              <a:gd name="connsiteX111" fmla="*/ 569555 w 791896"/>
              <a:gd name="connsiteY111" fmla="*/ 1806564 h 2303810"/>
              <a:gd name="connsiteX112" fmla="*/ 560348 w 791896"/>
              <a:gd name="connsiteY112" fmla="*/ 1820885 h 2303810"/>
              <a:gd name="connsiteX113" fmla="*/ 556412 w 791896"/>
              <a:gd name="connsiteY113" fmla="*/ 1842330 h 2303810"/>
              <a:gd name="connsiteX114" fmla="*/ 543702 w 791896"/>
              <a:gd name="connsiteY114" fmla="*/ 1878956 h 2303810"/>
              <a:gd name="connsiteX115" fmla="*/ 495442 w 791896"/>
              <a:gd name="connsiteY115" fmla="*/ 1984094 h 2303810"/>
              <a:gd name="connsiteX116" fmla="*/ 473034 w 791896"/>
              <a:gd name="connsiteY116" fmla="*/ 2039248 h 2303810"/>
              <a:gd name="connsiteX117" fmla="*/ 459246 w 791896"/>
              <a:gd name="connsiteY117" fmla="*/ 2068550 h 2303810"/>
              <a:gd name="connsiteX118" fmla="*/ 442010 w 791896"/>
              <a:gd name="connsiteY118" fmla="*/ 2099575 h 2303810"/>
              <a:gd name="connsiteX119" fmla="*/ 395474 w 791896"/>
              <a:gd name="connsiteY119" fmla="*/ 2182306 h 2303810"/>
              <a:gd name="connsiteX120" fmla="*/ 384460 w 791896"/>
              <a:gd name="connsiteY120" fmla="*/ 2201965 h 2303810"/>
              <a:gd name="connsiteX121" fmla="*/ 366366 w 791896"/>
              <a:gd name="connsiteY121" fmla="*/ 2175324 h 2303810"/>
              <a:gd name="connsiteX122" fmla="*/ 385983 w 791896"/>
              <a:gd name="connsiteY122" fmla="*/ 2146987 h 2303810"/>
              <a:gd name="connsiteX123" fmla="*/ 392027 w 791896"/>
              <a:gd name="connsiteY123" fmla="*/ 2139216 h 2303810"/>
              <a:gd name="connsiteX124" fmla="*/ 392890 w 791896"/>
              <a:gd name="connsiteY124" fmla="*/ 2137010 h 2303810"/>
              <a:gd name="connsiteX125" fmla="*/ 385983 w 791896"/>
              <a:gd name="connsiteY125" fmla="*/ 2146987 h 2303810"/>
              <a:gd name="connsiteX126" fmla="*/ 369405 w 791896"/>
              <a:gd name="connsiteY126" fmla="*/ 2168302 h 2303810"/>
              <a:gd name="connsiteX127" fmla="*/ 365656 w 791896"/>
              <a:gd name="connsiteY127" fmla="*/ 2174279 h 2303810"/>
              <a:gd name="connsiteX128" fmla="*/ 342348 w 791896"/>
              <a:gd name="connsiteY128" fmla="*/ 2139962 h 2303810"/>
              <a:gd name="connsiteX129" fmla="*/ 353460 w 791896"/>
              <a:gd name="connsiteY129" fmla="*/ 2118317 h 2303810"/>
              <a:gd name="connsiteX130" fmla="*/ 386855 w 791896"/>
              <a:gd name="connsiteY130" fmla="*/ 2044418 h 2303810"/>
              <a:gd name="connsiteX131" fmla="*/ 455799 w 791896"/>
              <a:gd name="connsiteY131" fmla="*/ 1887573 h 2303810"/>
              <a:gd name="connsiteX132" fmla="*/ 476051 w 791896"/>
              <a:gd name="connsiteY132" fmla="*/ 1823800 h 2303810"/>
              <a:gd name="connsiteX133" fmla="*/ 482661 w 791896"/>
              <a:gd name="connsiteY133" fmla="*/ 1798854 h 2303810"/>
              <a:gd name="connsiteX134" fmla="*/ 432378 w 791896"/>
              <a:gd name="connsiteY134" fmla="*/ 1936237 h 2303810"/>
              <a:gd name="connsiteX135" fmla="*/ 336746 w 791896"/>
              <a:gd name="connsiteY135" fmla="*/ 2131714 h 2303810"/>
              <a:gd name="connsiteX136" fmla="*/ 312848 w 791896"/>
              <a:gd name="connsiteY136" fmla="*/ 2096527 h 2303810"/>
              <a:gd name="connsiteX137" fmla="*/ 241698 w 791896"/>
              <a:gd name="connsiteY137" fmla="*/ 1970494 h 2303810"/>
              <a:gd name="connsiteX138" fmla="*/ 130146 w 791896"/>
              <a:gd name="connsiteY138" fmla="*/ 1695903 h 2303810"/>
              <a:gd name="connsiteX139" fmla="*/ 65788 w 791896"/>
              <a:gd name="connsiteY139" fmla="*/ 1428464 h 2303810"/>
              <a:gd name="connsiteX140" fmla="*/ 57207 w 791896"/>
              <a:gd name="connsiteY140" fmla="*/ 1366967 h 2303810"/>
              <a:gd name="connsiteX141" fmla="*/ 50057 w 791896"/>
              <a:gd name="connsiteY141" fmla="*/ 1309760 h 2303810"/>
              <a:gd name="connsiteX142" fmla="*/ 44336 w 791896"/>
              <a:gd name="connsiteY142" fmla="*/ 1256845 h 2303810"/>
              <a:gd name="connsiteX143" fmla="*/ 41476 w 791896"/>
              <a:gd name="connsiteY143" fmla="*/ 1232532 h 2303810"/>
              <a:gd name="connsiteX144" fmla="*/ 40045 w 791896"/>
              <a:gd name="connsiteY144" fmla="*/ 1209649 h 2303810"/>
              <a:gd name="connsiteX145" fmla="*/ 34324 w 791896"/>
              <a:gd name="connsiteY145" fmla="*/ 1130991 h 2303810"/>
              <a:gd name="connsiteX146" fmla="*/ 30034 w 791896"/>
              <a:gd name="connsiteY146" fmla="*/ 1079505 h 2303810"/>
              <a:gd name="connsiteX147" fmla="*/ 23599 w 791896"/>
              <a:gd name="connsiteY147" fmla="*/ 1058411 h 2303810"/>
              <a:gd name="connsiteX148" fmla="*/ 12872 w 791896"/>
              <a:gd name="connsiteY148" fmla="*/ 1073785 h 2303810"/>
              <a:gd name="connsiteX149" fmla="*/ 62927 w 791896"/>
              <a:gd name="connsiteY149" fmla="*/ 1517134 h 2303810"/>
              <a:gd name="connsiteX150" fmla="*/ 200223 w 791896"/>
              <a:gd name="connsiteY150" fmla="*/ 1927589 h 2303810"/>
              <a:gd name="connsiteX151" fmla="*/ 307485 w 791896"/>
              <a:gd name="connsiteY151" fmla="*/ 2122091 h 2303810"/>
              <a:gd name="connsiteX152" fmla="*/ 327552 w 791896"/>
              <a:gd name="connsiteY152" fmla="*/ 2150508 h 2303810"/>
              <a:gd name="connsiteX153" fmla="*/ 326603 w 791896"/>
              <a:gd name="connsiteY153" fmla="*/ 2152447 h 2303810"/>
              <a:gd name="connsiteX154" fmla="*/ 318895 w 791896"/>
              <a:gd name="connsiteY154" fmla="*/ 2164633 h 2303810"/>
              <a:gd name="connsiteX155" fmla="*/ 289505 w 791896"/>
              <a:gd name="connsiteY155" fmla="*/ 2123617 h 2303810"/>
              <a:gd name="connsiteX156" fmla="*/ 169363 w 791896"/>
              <a:gd name="connsiteY156" fmla="*/ 1898316 h 2303810"/>
              <a:gd name="connsiteX157" fmla="*/ 133618 w 791896"/>
              <a:gd name="connsiteY157" fmla="*/ 1809378 h 2303810"/>
              <a:gd name="connsiteX158" fmla="*/ 128715 w 791896"/>
              <a:gd name="connsiteY158" fmla="*/ 1791725 h 2303810"/>
              <a:gd name="connsiteX159" fmla="*/ 118704 w 791896"/>
              <a:gd name="connsiteY159" fmla="*/ 1760261 h 2303810"/>
              <a:gd name="connsiteX160" fmla="*/ 97251 w 791896"/>
              <a:gd name="connsiteY160" fmla="*/ 1698764 h 2303810"/>
              <a:gd name="connsiteX161" fmla="*/ 78660 w 791896"/>
              <a:gd name="connsiteY161" fmla="*/ 1637267 h 2303810"/>
              <a:gd name="connsiteX162" fmla="*/ 67167 w 791896"/>
              <a:gd name="connsiteY162" fmla="*/ 1592343 h 2303810"/>
              <a:gd name="connsiteX163" fmla="*/ 42792 w 791896"/>
              <a:gd name="connsiteY163" fmla="*/ 1477612 h 2303810"/>
              <a:gd name="connsiteX164" fmla="*/ 28603 w 791896"/>
              <a:gd name="connsiteY164" fmla="*/ 1388420 h 2303810"/>
              <a:gd name="connsiteX165" fmla="*/ 21453 w 791896"/>
              <a:gd name="connsiteY165" fmla="*/ 1325493 h 2303810"/>
              <a:gd name="connsiteX166" fmla="*/ 17162 w 791896"/>
              <a:gd name="connsiteY166" fmla="*/ 1262566 h 2303810"/>
              <a:gd name="connsiteX167" fmla="*/ 14302 w 791896"/>
              <a:gd name="connsiteY167" fmla="*/ 1231102 h 2303810"/>
              <a:gd name="connsiteX168" fmla="*/ 12872 w 791896"/>
              <a:gd name="connsiteY168" fmla="*/ 1199639 h 2303810"/>
              <a:gd name="connsiteX169" fmla="*/ 10012 w 791896"/>
              <a:gd name="connsiteY169" fmla="*/ 1138141 h 2303810"/>
              <a:gd name="connsiteX170" fmla="*/ 17520 w 791896"/>
              <a:gd name="connsiteY170" fmla="*/ 903774 h 2303810"/>
              <a:gd name="connsiteX171" fmla="*/ 38928 w 791896"/>
              <a:gd name="connsiteY171" fmla="*/ 702431 h 2303810"/>
              <a:gd name="connsiteX172" fmla="*/ 38614 w 791896"/>
              <a:gd name="connsiteY172" fmla="*/ 703374 h 2303810"/>
              <a:gd name="connsiteX173" fmla="*/ 0 w 791896"/>
              <a:gd name="connsiteY173" fmla="*/ 1063774 h 2303810"/>
              <a:gd name="connsiteX174" fmla="*/ 157318 w 791896"/>
              <a:gd name="connsiteY174" fmla="*/ 321521 h 2303810"/>
              <a:gd name="connsiteX175" fmla="*/ 238836 w 791896"/>
              <a:gd name="connsiteY175" fmla="*/ 142751 h 2303810"/>
              <a:gd name="connsiteX176" fmla="*/ 291886 w 791896"/>
              <a:gd name="connsiteY176" fmla="*/ 48181 h 2303810"/>
              <a:gd name="connsiteX177" fmla="*/ 323315 w 791896"/>
              <a:gd name="connsiteY177" fmla="*/ 0 h 2303810"/>
              <a:gd name="connsiteX178" fmla="*/ 296223 w 791896"/>
              <a:gd name="connsiteY178" fmla="*/ 73499 h 2303810"/>
              <a:gd name="connsiteX179" fmla="*/ 291993 w 791896"/>
              <a:gd name="connsiteY179" fmla="*/ 74071 h 2303810"/>
              <a:gd name="connsiteX180" fmla="*/ 226502 w 791896"/>
              <a:gd name="connsiteY180" fmla="*/ 184159 h 2303810"/>
              <a:gd name="connsiteX181" fmla="*/ 87418 w 791896"/>
              <a:gd name="connsiteY181" fmla="*/ 516895 h 2303810"/>
              <a:gd name="connsiteX182" fmla="*/ 47497 w 791896"/>
              <a:gd name="connsiteY182" fmla="*/ 671472 h 2303810"/>
              <a:gd name="connsiteX183" fmla="*/ 49876 w 791896"/>
              <a:gd name="connsiteY183" fmla="*/ 664938 h 2303810"/>
              <a:gd name="connsiteX184" fmla="*/ 58638 w 791896"/>
              <a:gd name="connsiteY184" fmla="*/ 639016 h 2303810"/>
              <a:gd name="connsiteX185" fmla="*/ 153028 w 791896"/>
              <a:gd name="connsiteY185" fmla="*/ 367286 h 2303810"/>
              <a:gd name="connsiteX186" fmla="*/ 268870 w 791896"/>
              <a:gd name="connsiteY186" fmla="*/ 125588 h 2303810"/>
              <a:gd name="connsiteX187" fmla="*/ 296223 w 791896"/>
              <a:gd name="connsiteY187" fmla="*/ 73499 h 2303810"/>
              <a:gd name="connsiteX188" fmla="*/ 650562 w 791896"/>
              <a:gd name="connsiteY188" fmla="*/ 1220547 h 2303810"/>
              <a:gd name="connsiteX189" fmla="*/ 639267 w 791896"/>
              <a:gd name="connsiteY189" fmla="*/ 1247245 h 2303810"/>
              <a:gd name="connsiteX190" fmla="*/ 635051 w 791896"/>
              <a:gd name="connsiteY190" fmla="*/ 1286045 h 2303810"/>
              <a:gd name="connsiteX191" fmla="*/ 629613 w 791896"/>
              <a:gd name="connsiteY191" fmla="*/ 1267919 h 2303810"/>
              <a:gd name="connsiteX192" fmla="*/ 627625 w 791896"/>
              <a:gd name="connsiteY192" fmla="*/ 1270478 h 2303810"/>
              <a:gd name="connsiteX193" fmla="*/ 633328 w 791896"/>
              <a:gd name="connsiteY193" fmla="*/ 1289492 h 2303810"/>
              <a:gd name="connsiteX194" fmla="*/ 629881 w 791896"/>
              <a:gd name="connsiteY194" fmla="*/ 1317070 h 2303810"/>
              <a:gd name="connsiteX195" fmla="*/ 636776 w 791896"/>
              <a:gd name="connsiteY195" fmla="*/ 1339475 h 2303810"/>
              <a:gd name="connsiteX196" fmla="*/ 642119 w 791896"/>
              <a:gd name="connsiteY196" fmla="*/ 1339178 h 2303810"/>
              <a:gd name="connsiteX197" fmla="*/ 638498 w 791896"/>
              <a:gd name="connsiteY197" fmla="*/ 1327409 h 2303810"/>
              <a:gd name="connsiteX198" fmla="*/ 641945 w 791896"/>
              <a:gd name="connsiteY198" fmla="*/ 1299832 h 2303810"/>
              <a:gd name="connsiteX199" fmla="*/ 650562 w 791896"/>
              <a:gd name="connsiteY199" fmla="*/ 1220547 h 2303810"/>
              <a:gd name="connsiteX200" fmla="*/ 724677 w 791896"/>
              <a:gd name="connsiteY200" fmla="*/ 1294662 h 2303810"/>
              <a:gd name="connsiteX201" fmla="*/ 714336 w 791896"/>
              <a:gd name="connsiteY201" fmla="*/ 1317070 h 2303810"/>
              <a:gd name="connsiteX202" fmla="*/ 711965 w 791896"/>
              <a:gd name="connsiteY202" fmla="*/ 1364036 h 2303810"/>
              <a:gd name="connsiteX203" fmla="*/ 710889 w 791896"/>
              <a:gd name="connsiteY203" fmla="*/ 1408418 h 2303810"/>
              <a:gd name="connsiteX204" fmla="*/ 693653 w 791896"/>
              <a:gd name="connsiteY204" fmla="*/ 1461454 h 2303810"/>
              <a:gd name="connsiteX205" fmla="*/ 693653 w 791896"/>
              <a:gd name="connsiteY205" fmla="*/ 1467512 h 2303810"/>
              <a:gd name="connsiteX206" fmla="*/ 714336 w 791896"/>
              <a:gd name="connsiteY206" fmla="*/ 1408418 h 2303810"/>
              <a:gd name="connsiteX207" fmla="*/ 717783 w 791896"/>
              <a:gd name="connsiteY207" fmla="*/ 1317068 h 2303810"/>
              <a:gd name="connsiteX208" fmla="*/ 725819 w 791896"/>
              <a:gd name="connsiteY208" fmla="*/ 1299658 h 2303810"/>
              <a:gd name="connsiteX209" fmla="*/ 724677 w 791896"/>
              <a:gd name="connsiteY209" fmla="*/ 1294662 h 2303810"/>
              <a:gd name="connsiteX210" fmla="*/ 709164 w 791896"/>
              <a:gd name="connsiteY210" fmla="*/ 1311898 h 2303810"/>
              <a:gd name="connsiteX211" fmla="*/ 689093 w 791896"/>
              <a:gd name="connsiteY211" fmla="*/ 1395525 h 2303810"/>
              <a:gd name="connsiteX212" fmla="*/ 689095 w 791896"/>
              <a:gd name="connsiteY212" fmla="*/ 1395525 h 2303810"/>
              <a:gd name="connsiteX213" fmla="*/ 709166 w 791896"/>
              <a:gd name="connsiteY213" fmla="*/ 1311900 h 2303810"/>
              <a:gd name="connsiteX214" fmla="*/ 709164 w 791896"/>
              <a:gd name="connsiteY214" fmla="*/ 1311898 h 2303810"/>
              <a:gd name="connsiteX215" fmla="*/ 459716 w 791896"/>
              <a:gd name="connsiteY215" fmla="*/ 1965619 h 2303810"/>
              <a:gd name="connsiteX216" fmla="*/ 417880 w 791896"/>
              <a:gd name="connsiteY216" fmla="*/ 2039248 h 2303810"/>
              <a:gd name="connsiteX217" fmla="*/ 417111 w 791896"/>
              <a:gd name="connsiteY217" fmla="*/ 2041018 h 2303810"/>
              <a:gd name="connsiteX218" fmla="*/ 459246 w 791896"/>
              <a:gd name="connsiteY218" fmla="*/ 1966858 h 2303810"/>
              <a:gd name="connsiteX219" fmla="*/ 459716 w 791896"/>
              <a:gd name="connsiteY219" fmla="*/ 1965619 h 2303810"/>
              <a:gd name="connsiteX220" fmla="*/ 687526 w 791896"/>
              <a:gd name="connsiteY220" fmla="*/ 1544122 h 2303810"/>
              <a:gd name="connsiteX221" fmla="*/ 686907 w 791896"/>
              <a:gd name="connsiteY221" fmla="*/ 1547171 h 2303810"/>
              <a:gd name="connsiteX222" fmla="*/ 691928 w 791896"/>
              <a:gd name="connsiteY222" fmla="*/ 1553199 h 2303810"/>
              <a:gd name="connsiteX223" fmla="*/ 707441 w 791896"/>
              <a:gd name="connsiteY223" fmla="*/ 1570435 h 2303810"/>
              <a:gd name="connsiteX224" fmla="*/ 717783 w 791896"/>
              <a:gd name="connsiteY224" fmla="*/ 1563540 h 2303810"/>
              <a:gd name="connsiteX225" fmla="*/ 718043 w 791896"/>
              <a:gd name="connsiteY225" fmla="*/ 1562218 h 2303810"/>
              <a:gd name="connsiteX226" fmla="*/ 710889 w 791896"/>
              <a:gd name="connsiteY226" fmla="*/ 1566988 h 2303810"/>
              <a:gd name="connsiteX227" fmla="*/ 693653 w 791896"/>
              <a:gd name="connsiteY227" fmla="*/ 1551475 h 2303810"/>
              <a:gd name="connsiteX228" fmla="*/ 687526 w 791896"/>
              <a:gd name="connsiteY228" fmla="*/ 1544122 h 23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91896" h="230381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6312" y="1350300"/>
            <a:ext cx="4792338" cy="2078700"/>
          </a:xfrm>
        </p:spPr>
        <p:txBody>
          <a:bodyPr/>
          <a:lstStyle/>
          <a:p>
            <a:r>
              <a:rPr lang="en-US" dirty="0"/>
              <a:t>Eats and Treats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887588" cy="1048939"/>
          </a:xfrm>
        </p:spPr>
        <p:txBody>
          <a:bodyPr/>
          <a:lstStyle/>
          <a:p>
            <a:r>
              <a:rPr lang="en-US" noProof="1"/>
              <a:t>UI/UX Design and Implementation</a:t>
            </a:r>
          </a:p>
          <a:p>
            <a:r>
              <a:rPr lang="en-US" noProof="1"/>
              <a:t>Keerthana Kandaswamy(11013023)</a:t>
            </a:r>
          </a:p>
          <a:p>
            <a:r>
              <a:rPr lang="en-US" dirty="0" err="1"/>
              <a:t>Snehal</a:t>
            </a:r>
            <a:r>
              <a:rPr lang="en-US" dirty="0"/>
              <a:t> </a:t>
            </a:r>
            <a:r>
              <a:rPr lang="en-US" dirty="0" err="1"/>
              <a:t>Ghule</a:t>
            </a:r>
            <a:r>
              <a:rPr lang="en-US" dirty="0"/>
              <a:t>(11013732)</a:t>
            </a:r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57FA8D5-5DC2-400D-AA5A-D6C5A7A99E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5784" b="15784"/>
          <a:stretch>
            <a:fillRect/>
          </a:stretch>
        </p:blipFill>
        <p:spPr/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4C6013F6-E002-43E5-90FA-6B1B8BD6C72C}"/>
              </a:ext>
            </a:extLst>
          </p:cNvPr>
          <p:cNvSpPr txBox="1">
            <a:spLocks/>
          </p:cNvSpPr>
          <p:nvPr/>
        </p:nvSpPr>
        <p:spPr>
          <a:xfrm>
            <a:off x="7189193" y="3848424"/>
            <a:ext cx="4887588" cy="10489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Under the guidance of </a:t>
            </a:r>
          </a:p>
          <a:p>
            <a:r>
              <a:rPr lang="en-US" noProof="1"/>
              <a:t>Prof. Swati Chandana</a:t>
            </a:r>
          </a:p>
          <a:p>
            <a:r>
              <a:rPr lang="en-US" noProof="1"/>
              <a:t>Prof. Adil Alias Rehmatullah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A1BF7C-2498-4F4C-8D45-A5ED5B77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B35F5-6970-44FA-B777-E4AA6D4C4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10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F8EA2-DD5A-48A8-AAAD-C2B5AB0B6EC1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14095F-1F16-4566-9984-9DE1936E0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786" y="576262"/>
            <a:ext cx="7676188" cy="5705475"/>
          </a:xfrm>
        </p:spPr>
      </p:pic>
    </p:spTree>
    <p:extLst>
      <p:ext uri="{BB962C8B-B14F-4D97-AF65-F5344CB8AC3E}">
        <p14:creationId xmlns:p14="http://schemas.microsoft.com/office/powerpoint/2010/main" val="378037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7CB6A5E-AB66-4B45-938C-D485C52B3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61587"/>
              </p:ext>
            </p:extLst>
          </p:nvPr>
        </p:nvGraphicFramePr>
        <p:xfrm>
          <a:off x="431800" y="1152524"/>
          <a:ext cx="11329986" cy="43312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76662">
                  <a:extLst>
                    <a:ext uri="{9D8B030D-6E8A-4147-A177-3AD203B41FA5}">
                      <a16:colId xmlns:a16="http://schemas.microsoft.com/office/drawing/2014/main" val="1018279191"/>
                    </a:ext>
                  </a:extLst>
                </a:gridCol>
                <a:gridCol w="3776662">
                  <a:extLst>
                    <a:ext uri="{9D8B030D-6E8A-4147-A177-3AD203B41FA5}">
                      <a16:colId xmlns:a16="http://schemas.microsoft.com/office/drawing/2014/main" val="3480105852"/>
                    </a:ext>
                  </a:extLst>
                </a:gridCol>
                <a:gridCol w="3776662">
                  <a:extLst>
                    <a:ext uri="{9D8B030D-6E8A-4147-A177-3AD203B41FA5}">
                      <a16:colId xmlns:a16="http://schemas.microsoft.com/office/drawing/2014/main" val="3232263031"/>
                    </a:ext>
                  </a:extLst>
                </a:gridCol>
              </a:tblGrid>
              <a:tr h="748847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78438"/>
                  </a:ext>
                </a:extLst>
              </a:tr>
              <a:tr h="3582451">
                <a:tc>
                  <a:txBody>
                    <a:bodyPr/>
                    <a:lstStyle/>
                    <a:p>
                      <a:r>
                        <a:rPr lang="en-US" dirty="0"/>
                        <a:t>A young student who lives in a 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order cakes and desserts for every occasions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user would not want to go to shop for ordering a cake every time as it is time-consuming.</a:t>
                      </a:r>
                    </a:p>
                    <a:p>
                      <a:r>
                        <a:rPr lang="en-US" dirty="0"/>
                        <a:t>She would like to have a simple and reliable website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29871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EF996D4-7F01-4E57-8129-1D90EF3D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BD13E-40F8-489A-BAF8-5BD9DAF14C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818B6-18A3-4C5D-BD4E-CB5C1453D03C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6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AACBFB-8EA8-4819-884B-033604E6A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908" y="1219200"/>
            <a:ext cx="8731142" cy="50387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A1BF7C-2498-4F4C-8D45-A5ED5B77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Journey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B35F5-6970-44FA-B777-E4AA6D4C4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12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1B53D-B253-4996-A96D-86BBB7C7E53B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5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276" y="699956"/>
            <a:ext cx="3863221" cy="1258052"/>
          </a:xfrm>
        </p:spPr>
        <p:txBody>
          <a:bodyPr/>
          <a:lstStyle/>
          <a:p>
            <a:r>
              <a:rPr lang="en-US" dirty="0"/>
              <a:t>Ideate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13" y="2217376"/>
            <a:ext cx="4797287" cy="226185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Brainstorming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Thinking out of Box for different ideas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More than one solutions</a:t>
            </a:r>
          </a:p>
          <a:p>
            <a:pPr algn="l"/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6263F-5A03-4F43-B2F7-5EC6EF9FCB84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9940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52C1E43-AB4A-45BC-801C-FC1C0E7592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962" r="5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449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276" y="699956"/>
            <a:ext cx="3863221" cy="1258052"/>
          </a:xfrm>
        </p:spPr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13" y="2217376"/>
            <a:ext cx="4797287" cy="226185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Low-fidelity sketches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Wireframes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High-Fidelity Prototyping</a:t>
            </a:r>
          </a:p>
          <a:p>
            <a:pPr algn="l"/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6263F-5A03-4F43-B2F7-5EC6EF9FCB84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9A41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Content Placeholder 21">
            <a:extLst>
              <a:ext uri="{FF2B5EF4-FFF2-40B4-BE49-F238E27FC236}">
                <a16:creationId xmlns:a16="http://schemas.microsoft.com/office/drawing/2014/main" id="{0CC8A0DC-E595-4C60-8C16-4F7805646A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072" r="12072"/>
          <a:stretch>
            <a:fillRect/>
          </a:stretch>
        </p:blipFill>
        <p:spPr>
          <a:xfrm>
            <a:off x="0" y="947738"/>
            <a:ext cx="5703888" cy="4319587"/>
          </a:xfrm>
        </p:spPr>
      </p:pic>
    </p:spTree>
    <p:extLst>
      <p:ext uri="{BB962C8B-B14F-4D97-AF65-F5344CB8AC3E}">
        <p14:creationId xmlns:p14="http://schemas.microsoft.com/office/powerpoint/2010/main" val="375279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A1BF7C-2498-4F4C-8D45-A5ED5B77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sketch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B35F5-6970-44FA-B777-E4AA6D4C4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15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F8EA2-DD5A-48A8-AAAD-C2B5AB0B6EC1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724BC-5FE9-49BA-91E2-D54ECEC5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0" y="1009650"/>
            <a:ext cx="2062162" cy="3666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FDDB68-2D96-4F3E-BCE7-AC96644C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28" y="961132"/>
            <a:ext cx="2267426" cy="3763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91B594-3232-4EC4-9034-05FF74CE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258" y="1009650"/>
            <a:ext cx="2062162" cy="3666066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5A59D51-8F33-4AFA-AA84-13E228036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812770" y="961133"/>
            <a:ext cx="2843912" cy="3763099"/>
          </a:xfrm>
        </p:spPr>
      </p:pic>
    </p:spTree>
    <p:extLst>
      <p:ext uri="{BB962C8B-B14F-4D97-AF65-F5344CB8AC3E}">
        <p14:creationId xmlns:p14="http://schemas.microsoft.com/office/powerpoint/2010/main" val="290861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B35F5-6970-44FA-B777-E4AA6D4C4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16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1B53D-B253-4996-A96D-86BBB7C7E53B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F5B688-B51C-453F-A83E-914DFBAE2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036" y="470450"/>
            <a:ext cx="8089913" cy="6058972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7E01F1-0A4E-4FD1-97B0-26635E975CAB}"/>
              </a:ext>
            </a:extLst>
          </p:cNvPr>
          <p:cNvSpPr/>
          <p:nvPr/>
        </p:nvSpPr>
        <p:spPr>
          <a:xfrm>
            <a:off x="4737253" y="716097"/>
            <a:ext cx="2236424" cy="627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DC4F4-2452-4BA6-9A5F-07AE8E03E477}"/>
              </a:ext>
            </a:extLst>
          </p:cNvPr>
          <p:cNvSpPr/>
          <p:nvPr/>
        </p:nvSpPr>
        <p:spPr>
          <a:xfrm>
            <a:off x="8020279" y="5901461"/>
            <a:ext cx="2052669" cy="483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1693B10-E864-4B33-A92A-C7EC8B87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92" y="140097"/>
            <a:ext cx="11329200" cy="432000"/>
          </a:xfrm>
        </p:spPr>
        <p:txBody>
          <a:bodyPr/>
          <a:lstStyle/>
          <a:p>
            <a:r>
              <a:rPr lang="en-US" dirty="0"/>
              <a:t>Information 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4635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7E8D17F-B2F3-42E9-8691-C78E44C3E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648" y="1151999"/>
            <a:ext cx="3680883" cy="21145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A1BF7C-2498-4F4C-8D45-A5ED5B77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B35F5-6970-44FA-B777-E4AA6D4C4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17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0C296A-C581-4E9E-AB2B-5D4E3563BD30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42B72B-A967-4226-8457-C673FF39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151999"/>
            <a:ext cx="2160941" cy="31056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09ADAA-CF24-454B-8FA1-913A4FCDD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869" y="1151999"/>
            <a:ext cx="2857171" cy="2997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97D5B35-F3E5-4E36-ABDE-30B6CF57D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377" y="1151999"/>
            <a:ext cx="2706805" cy="386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971D60-E6E6-4E56-81AA-B523F605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370" y="4368011"/>
            <a:ext cx="3434556" cy="19634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D0806A-9849-4ACE-B4ED-CCA304EE7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631" y="4278754"/>
            <a:ext cx="3762375" cy="214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2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039786" y="3850812"/>
            <a:ext cx="3863221" cy="720000"/>
          </a:xfrm>
        </p:spPr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1602478"/>
          </a:xfrm>
        </p:spPr>
        <p:txBody>
          <a:bodyPr/>
          <a:lstStyle/>
          <a:p>
            <a:r>
              <a:rPr lang="en-US" dirty="0"/>
              <a:t>Showcase of our prototype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BCB88-247D-49E4-8FCA-2BC56F1AE0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8C521-8203-49FE-80D3-D35C84569C21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8437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9324617-1D3A-4A2C-8BFA-4F6B1235FB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409" r="174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930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039786" y="3850812"/>
            <a:ext cx="3863221" cy="7200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1602478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Demo of our website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BCB88-247D-49E4-8FCA-2BC56F1AE0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8C521-8203-49FE-80D3-D35C84569C21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8437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A72BE1C-1CC5-44E0-90B2-C435D97C7C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5890" b="15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909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83CD12-8472-4A20-A4BF-0E126FE8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9534" y="1472112"/>
            <a:ext cx="4099187" cy="20787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E603E-F577-4495-A8E2-2E6E6C7D8500}"/>
              </a:ext>
            </a:extLst>
          </p:cNvPr>
          <p:cNvSpPr txBox="1"/>
          <p:nvPr/>
        </p:nvSpPr>
        <p:spPr>
          <a:xfrm>
            <a:off x="528810" y="2131190"/>
            <a:ext cx="43736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The Background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The Challenge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Solution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Results from the Research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Prototype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Implementation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Future Work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2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039786" y="3850812"/>
            <a:ext cx="3863221" cy="7200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1602478"/>
          </a:xfrm>
        </p:spPr>
        <p:txBody>
          <a:bodyPr/>
          <a:lstStyle/>
          <a:p>
            <a:r>
              <a:rPr lang="en-US" dirty="0"/>
              <a:t>Could be implemented for Mobile phones and tablets.</a:t>
            </a:r>
          </a:p>
          <a:p>
            <a:r>
              <a:rPr lang="en-US" dirty="0"/>
              <a:t>Admin part of the website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BCB88-247D-49E4-8FCA-2BC56F1AE0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0DF709C-69F5-4112-A4AA-FFC9F7BE33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712" r="23712"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A8C521-8203-49FE-80D3-D35C84569C21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8437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BD4DB-43E4-4282-8F10-A23848521455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8D3B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009727" y="2949110"/>
            <a:ext cx="3863221" cy="720000"/>
          </a:xfrm>
        </p:spPr>
        <p:txBody>
          <a:bodyPr/>
          <a:lstStyle/>
          <a:p>
            <a:r>
              <a:rPr lang="en-US" dirty="0"/>
              <a:t>The 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sz="1800" noProof="1"/>
              <a:t>Many websites are available for ordering cake.</a:t>
            </a:r>
          </a:p>
          <a:p>
            <a:pPr lvl="1"/>
            <a:r>
              <a:rPr lang="en-US" sz="1800" noProof="1"/>
              <a:t>People prefer online shopping to make life easier.</a:t>
            </a:r>
          </a:p>
          <a:p>
            <a:pPr lvl="1"/>
            <a:r>
              <a:rPr lang="en-US" sz="1800" noProof="1"/>
              <a:t>But, do people opt for ordering cake online ?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4AE67-80E9-485B-8D18-C70196E08649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8237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1B0AA8-DCF3-4DC2-8473-275E1A92CB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409" r="17409"/>
          <a:stretch>
            <a:fillRect/>
          </a:stretch>
        </p:blipFill>
        <p:spPr>
          <a:xfrm>
            <a:off x="4564609" y="186508"/>
            <a:ext cx="3475177" cy="3555252"/>
          </a:xfr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C27AF45-A944-496A-B5ED-1886BFB731A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3"/>
          <a:srcRect/>
          <a:stretch/>
        </p:blipFill>
        <p:spPr>
          <a:solidFill>
            <a:schemeClr val="bg1"/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Inconvenience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040CA319-5226-47B6-8C33-753F305ECBF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4"/>
          <a:srcRect t="128" b="128"/>
          <a:stretch/>
        </p:blipFill>
        <p:spPr>
          <a:solidFill>
            <a:schemeClr val="bg1"/>
          </a:solidFill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2659" y="4482138"/>
            <a:ext cx="1620000" cy="547062"/>
          </a:xfrm>
        </p:spPr>
        <p:txBody>
          <a:bodyPr/>
          <a:lstStyle/>
          <a:p>
            <a:r>
              <a:rPr lang="en-US" dirty="0"/>
              <a:t>Poor Quality Content</a:t>
            </a:r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28" b="128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2FEFC2-C562-4A31-A772-83937B4ECA25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8237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65727" y="2880652"/>
            <a:ext cx="3863221" cy="7200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4256093"/>
            <a:ext cx="1620000" cy="500555"/>
          </a:xfrm>
        </p:spPr>
        <p:txBody>
          <a:bodyPr/>
          <a:lstStyle/>
          <a:p>
            <a:r>
              <a:rPr lang="en-US" dirty="0"/>
              <a:t>Understand the user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2659" y="4365817"/>
            <a:ext cx="1620000" cy="500554"/>
          </a:xfrm>
        </p:spPr>
        <p:txBody>
          <a:bodyPr/>
          <a:lstStyle/>
          <a:p>
            <a:r>
              <a:rPr lang="en-US" dirty="0"/>
              <a:t>User-friendly design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</p:txBody>
      </p:sp>
      <p:sp>
        <p:nvSpPr>
          <p:cNvPr id="88" name="Slide Number Placeholder 87">
            <a:extLst>
              <a:ext uri="{FF2B5EF4-FFF2-40B4-BE49-F238E27FC236}">
                <a16:creationId xmlns:a16="http://schemas.microsoft.com/office/drawing/2014/main" id="{FAFF03E5-FC39-4375-8BD9-53A0FD781CB7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580A109-0F10-4E63-BEFD-3B127F6CE4B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pic>
        <p:nvPicPr>
          <p:cNvPr id="18" name="Picture Placeholder 23">
            <a:extLst>
              <a:ext uri="{FF2B5EF4-FFF2-40B4-BE49-F238E27FC236}">
                <a16:creationId xmlns:a16="http://schemas.microsoft.com/office/drawing/2014/main" id="{37872160-EAA1-4466-94BF-42ED962271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0904" y="2882634"/>
            <a:ext cx="621792" cy="621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2E57812-DBCD-4E81-A9EB-F546F5468041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t="128" b="128"/>
          <a:stretch>
            <a:fillRect/>
          </a:stretch>
        </p:blipFill>
        <p:spPr>
          <a:solidFill>
            <a:schemeClr val="bg1"/>
          </a:solidFill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A73E23B0-FAE5-4A0A-BC5F-701B869D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 bwMode="auto">
          <a:xfrm>
            <a:off x="5193111" y="2880652"/>
            <a:ext cx="621792" cy="621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EE2E1C3-E411-4EED-9EB8-FF10AD5A653F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8237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Design Thinking Process</a:t>
            </a:r>
            <a:endParaRPr lang="en-US" noProof="1"/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6819" y="2297427"/>
            <a:ext cx="1620000" cy="708036"/>
          </a:xfrm>
        </p:spPr>
        <p:txBody>
          <a:bodyPr/>
          <a:lstStyle/>
          <a:p>
            <a:r>
              <a:rPr lang="en-US" dirty="0"/>
              <a:t>Target audience, Survey</a:t>
            </a:r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657189" y="2312521"/>
            <a:ext cx="1620000" cy="252000"/>
          </a:xfrm>
        </p:spPr>
        <p:txBody>
          <a:bodyPr/>
          <a:lstStyle/>
          <a:p>
            <a:r>
              <a:rPr lang="en-US" dirty="0"/>
              <a:t>Persona, CJM, POV</a:t>
            </a:r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Design ideas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57189" y="5329272"/>
            <a:ext cx="1620000" cy="252000"/>
          </a:xfrm>
        </p:spPr>
        <p:txBody>
          <a:bodyPr/>
          <a:lstStyle/>
          <a:p>
            <a:r>
              <a:rPr lang="en-US" dirty="0"/>
              <a:t>Usability testing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474644FF-FECF-47C3-A483-0F4796C05187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5" name="Picture Placeholder 19">
            <a:extLst>
              <a:ext uri="{FF2B5EF4-FFF2-40B4-BE49-F238E27FC236}">
                <a16:creationId xmlns:a16="http://schemas.microsoft.com/office/drawing/2014/main" id="{422C82C5-4286-4885-B903-E1AB28FBC053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9"/>
          <a:srcRect/>
          <a:stretch>
            <a:fillRect/>
          </a:stretch>
        </p:blipFill>
        <p:spPr>
          <a:xfrm>
            <a:off x="4071486" y="3985060"/>
            <a:ext cx="748748" cy="748748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DF2AA12-C4A2-47ED-8A39-F0BBC795D09C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8237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276" y="699956"/>
            <a:ext cx="3863221" cy="1258052"/>
          </a:xfrm>
        </p:spPr>
        <p:txBody>
          <a:bodyPr/>
          <a:lstStyle/>
          <a:p>
            <a:r>
              <a:rPr lang="en-US" dirty="0"/>
              <a:t>Empathize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276" y="2217376"/>
            <a:ext cx="4004124" cy="1780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noProof="1"/>
              <a:t>Finding the right target audience.</a:t>
            </a:r>
          </a:p>
          <a:p>
            <a:pPr marL="342900" indent="-342900" algn="l">
              <a:buFontTx/>
              <a:buChar char="-"/>
            </a:pPr>
            <a:r>
              <a:rPr lang="en-US" noProof="1"/>
              <a:t>Take surveys</a:t>
            </a:r>
          </a:p>
          <a:p>
            <a:pPr algn="l"/>
            <a:endParaRPr lang="en-US" noProof="1"/>
          </a:p>
          <a:p>
            <a:pPr algn="l"/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D68C51D-F56E-4D9C-878C-0E1E2D9145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947" r="7947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864077-DB64-4934-BB17-849A5AF2146C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9A41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A1BF7C-2498-4F4C-8D45-A5ED5B77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B35F5-6970-44FA-B777-E4AA6D4C4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8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F8EA2-DD5A-48A8-AAAD-C2B5AB0B6EC1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0E55D1-B6DC-4C19-8285-6A1178C39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1310" y="3515541"/>
            <a:ext cx="3320856" cy="283466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AE0C69-1F02-4C8F-B435-AAAF9FBB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20" y="1603167"/>
            <a:ext cx="4306512" cy="38247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1C70D2-7D64-4153-A869-E056C8457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64000"/>
            <a:ext cx="4791477" cy="24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0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276" y="699956"/>
            <a:ext cx="3863221" cy="1258052"/>
          </a:xfrm>
        </p:spPr>
        <p:txBody>
          <a:bodyPr/>
          <a:lstStyle/>
          <a:p>
            <a:r>
              <a:rPr lang="en-US" dirty="0"/>
              <a:t>Define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13" y="2217376"/>
            <a:ext cx="4797287" cy="226185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Use the input from ‘Empathize’ step.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Create Personas, CJM(Customer Journey Map)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POV(Point of View)</a:t>
            </a:r>
          </a:p>
          <a:p>
            <a:pPr algn="l"/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98CE7E6-8596-4211-B711-83092E7353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27" r="927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76263F-5A03-4F43-B2F7-5EC6EF9FCB84}"/>
              </a:ext>
            </a:extLst>
          </p:cNvPr>
          <p:cNvSpPr/>
          <p:nvPr/>
        </p:nvSpPr>
        <p:spPr>
          <a:xfrm>
            <a:off x="10607041" y="6355091"/>
            <a:ext cx="1115650" cy="502909"/>
          </a:xfrm>
          <a:prstGeom prst="rect">
            <a:avLst/>
          </a:prstGeom>
          <a:solidFill>
            <a:srgbClr val="9840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5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73322_Rose suite pitch deck_RVA_v3" id="{A1173EBD-D547-46AD-95A9-9B7E4968ED1F}" vid="{F580D4A0-499F-4E77-AB0C-FFDC165FCD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78E46C-0F2F-4D8F-8685-D890AF38A48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3B9686E-60BB-426D-9902-B37A45317C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342EA1-02DE-432C-B535-038F595FE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tf66873322_win32</Template>
  <TotalTime>547</TotalTime>
  <Words>308</Words>
  <Application>Microsoft Office PowerPoint</Application>
  <PresentationFormat>Widescreen</PresentationFormat>
  <Paragraphs>106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Office Theme</vt:lpstr>
      <vt:lpstr>Eats and Treats</vt:lpstr>
      <vt:lpstr>Agenda</vt:lpstr>
      <vt:lpstr>The Background</vt:lpstr>
      <vt:lpstr>The Challenge</vt:lpstr>
      <vt:lpstr>Solution</vt:lpstr>
      <vt:lpstr>Research</vt:lpstr>
      <vt:lpstr>Empathize</vt:lpstr>
      <vt:lpstr>Survey results</vt:lpstr>
      <vt:lpstr>Define</vt:lpstr>
      <vt:lpstr>Persona</vt:lpstr>
      <vt:lpstr>POV</vt:lpstr>
      <vt:lpstr>Customer Journey Map</vt:lpstr>
      <vt:lpstr>Ideate</vt:lpstr>
      <vt:lpstr>Prototype</vt:lpstr>
      <vt:lpstr>Initial sketch</vt:lpstr>
      <vt:lpstr>Information  Architecture</vt:lpstr>
      <vt:lpstr>Wireframe</vt:lpstr>
      <vt:lpstr>Prototype</vt:lpstr>
      <vt:lpstr>Implementation</vt:lpstr>
      <vt:lpstr>Future Work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Eats and Treats</dc:title>
  <dc:creator>Kandaswamy, Keerthana (SRH Hochschule Heidelberg Student)</dc:creator>
  <cp:lastModifiedBy>Kandaswamy, Keerthana (SRH Hochschule Heidelberg Student)</cp:lastModifiedBy>
  <cp:revision>31</cp:revision>
  <dcterms:created xsi:type="dcterms:W3CDTF">2020-12-18T07:57:54Z</dcterms:created>
  <dcterms:modified xsi:type="dcterms:W3CDTF">2020-12-18T17:05:47Z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