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79" r:id="rId2"/>
    <p:sldId id="277" r:id="rId3"/>
    <p:sldId id="278" r:id="rId4"/>
    <p:sldId id="257" r:id="rId5"/>
    <p:sldId id="258" r:id="rId6"/>
    <p:sldId id="259" r:id="rId7"/>
    <p:sldId id="260" r:id="rId8"/>
    <p:sldId id="261" r:id="rId9"/>
    <p:sldId id="262" r:id="rId10"/>
    <p:sldId id="263" r:id="rId11"/>
    <p:sldId id="264"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456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983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17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2483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0210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821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683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60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866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229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9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03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639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843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137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38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354161"/>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esearchsalad.wordpress.com/tag/tips-2/"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3860891" y="3931699"/>
            <a:ext cx="5537541" cy="965446"/>
          </a:xfrm>
        </p:spPr>
        <p:txBody>
          <a:bodyPr>
            <a:normAutofit fontScale="90000"/>
          </a:bodyPr>
          <a:lstStyle/>
          <a:p>
            <a:pPr algn="ctr"/>
            <a:r>
              <a:rPr lang="en-US" dirty="0"/>
              <a:t>Internship of </a:t>
            </a:r>
            <a:br>
              <a:rPr lang="en-US" dirty="0"/>
            </a:br>
            <a:r>
              <a:rPr lang="en-US" dirty="0" err="1"/>
              <a:t>DataScience</a:t>
            </a:r>
            <a:endParaRPr lang="en-IN" dirty="0"/>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5"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70776" y="5397143"/>
            <a:ext cx="3613211" cy="646331"/>
          </a:xfrm>
          <a:prstGeom prst="rect">
            <a:avLst/>
          </a:prstGeom>
          <a:noFill/>
        </p:spPr>
        <p:txBody>
          <a:bodyPr wrap="square" rtlCol="0">
            <a:spAutoFit/>
          </a:bodyPr>
          <a:lstStyle/>
          <a:p>
            <a:r>
              <a:rPr lang="en-IN" dirty="0"/>
              <a:t>Name: Snehal Abnave</a:t>
            </a:r>
          </a:p>
          <a:p>
            <a:r>
              <a:rPr lang="en-IN" dirty="0"/>
              <a:t>Course: B.E CS(3</a:t>
            </a:r>
            <a:r>
              <a:rPr lang="en-IN" baseline="30000" dirty="0"/>
              <a:t>rd</a:t>
            </a:r>
            <a:r>
              <a:rPr lang="en-IN" dirty="0"/>
              <a:t> year)</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C8C0E6F-AFB9-1B91-DDE2-B63715D3CC0C}"/>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762250" y="1860550"/>
            <a:ext cx="7734300" cy="2997200"/>
          </a:xfrm>
        </p:spPr>
      </p:pic>
    </p:spTree>
    <p:extLst>
      <p:ext uri="{BB962C8B-B14F-4D97-AF65-F5344CB8AC3E}">
        <p14:creationId xmlns:p14="http://schemas.microsoft.com/office/powerpoint/2010/main" val="100966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683627" y="568582"/>
            <a:ext cx="2540000" cy="2075109"/>
          </a:xfrm>
          <a:prstGeom prst="rect">
            <a:avLst/>
          </a:prstGeom>
          <a:ln>
            <a:noFill/>
          </a:ln>
          <a:effectLst>
            <a:softEdge rad="112500"/>
          </a:effectLst>
        </p:spPr>
      </p:pic>
      <p:sp>
        <p:nvSpPr>
          <p:cNvPr id="5" name="TextBox 4">
            <a:extLst>
              <a:ext uri="{FF2B5EF4-FFF2-40B4-BE49-F238E27FC236}">
                <a16:creationId xmlns:a16="http://schemas.microsoft.com/office/drawing/2014/main" id="{5CB2B306-5D82-057C-4623-F0EBACB9FF7C}"/>
              </a:ext>
            </a:extLst>
          </p:cNvPr>
          <p:cNvSpPr txBox="1"/>
          <p:nvPr/>
        </p:nvSpPr>
        <p:spPr>
          <a:xfrm rot="10800000" flipV="1">
            <a:off x="3096649" y="583093"/>
            <a:ext cx="5485375" cy="1569660"/>
          </a:xfrm>
          <a:prstGeom prst="rect">
            <a:avLst/>
          </a:prstGeom>
          <a:noFill/>
        </p:spPr>
        <p:txBody>
          <a:bodyPr wrap="square">
            <a:spAutoFit/>
          </a:bodyPr>
          <a:lstStyle/>
          <a:p>
            <a:r>
              <a:rPr lang="en-IN" sz="4800" dirty="0"/>
              <a:t>Iris Flower Data Set</a:t>
            </a:r>
          </a:p>
        </p:txBody>
      </p:sp>
    </p:spTree>
    <p:extLst>
      <p:ext uri="{BB962C8B-B14F-4D97-AF65-F5344CB8AC3E}">
        <p14:creationId xmlns:p14="http://schemas.microsoft.com/office/powerpoint/2010/main" val="226624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149</TotalTime>
  <Words>529</Words>
  <Application>Microsoft Office PowerPoint</Application>
  <PresentationFormat>Widescreen</PresentationFormat>
  <Paragraphs>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Wisp</vt:lpstr>
      <vt:lpstr>Internship of  DataScience</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snehal abnave</cp:lastModifiedBy>
  <cp:revision>22</cp:revision>
  <dcterms:created xsi:type="dcterms:W3CDTF">2020-08-08T04:12:07Z</dcterms:created>
  <dcterms:modified xsi:type="dcterms:W3CDTF">2024-01-05T17:29:57Z</dcterms:modified>
</cp:coreProperties>
</file>