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053C-7623-4D11-8F52-67825749AFE1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D6EC-9671-4F91-B81A-79C2144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7975"/>
          </a:xfrm>
        </p:spPr>
        <p:txBody>
          <a:bodyPr/>
          <a:lstStyle/>
          <a:p>
            <a:r>
              <a:rPr lang="en-US" dirty="0" smtClean="0"/>
              <a:t>VIDOO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25"/>
            <a:ext cx="9144000" cy="2428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YOUTUBE API RANKING SYSTEM</a:t>
            </a:r>
          </a:p>
          <a:p>
            <a:endParaRPr lang="en-US" dirty="0"/>
          </a:p>
          <a:p>
            <a:r>
              <a:rPr lang="en-US" dirty="0" smtClean="0"/>
              <a:t>				       </a:t>
            </a:r>
            <a:r>
              <a:rPr lang="en-US" sz="1600" dirty="0" smtClean="0"/>
              <a:t>By,</a:t>
            </a:r>
          </a:p>
          <a:p>
            <a:pPr lvl="6" algn="l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Pradyumna</a:t>
            </a:r>
            <a:r>
              <a:rPr lang="en-US" dirty="0" smtClean="0"/>
              <a:t> </a:t>
            </a:r>
            <a:r>
              <a:rPr lang="en-US" dirty="0" err="1" smtClean="0"/>
              <a:t>Doddala</a:t>
            </a:r>
            <a:endParaRPr lang="en-US" dirty="0" smtClean="0"/>
          </a:p>
          <a:p>
            <a:pPr lvl="6" algn="l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Manusha</a:t>
            </a:r>
            <a:r>
              <a:rPr lang="en-US" dirty="0" smtClean="0"/>
              <a:t> Reddy </a:t>
            </a:r>
            <a:r>
              <a:rPr lang="en-US" dirty="0" err="1" smtClean="0"/>
              <a:t>Bethelli</a:t>
            </a:r>
            <a:endParaRPr lang="en-US" dirty="0" smtClean="0"/>
          </a:p>
          <a:p>
            <a:pPr lvl="6" algn="l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Lagandula</a:t>
            </a:r>
            <a:r>
              <a:rPr lang="en-US" dirty="0" smtClean="0"/>
              <a:t>	</a:t>
            </a:r>
          </a:p>
          <a:p>
            <a:pPr lvl="6" algn="l"/>
            <a:r>
              <a:rPr lang="en-US" dirty="0" smtClean="0"/>
              <a:t>				</a:t>
            </a:r>
            <a:r>
              <a:rPr lang="en-US" dirty="0" err="1" smtClean="0"/>
              <a:t>Dheeraj</a:t>
            </a:r>
            <a:r>
              <a:rPr lang="en-US" dirty="0" smtClean="0"/>
              <a:t> Reddy </a:t>
            </a:r>
            <a:r>
              <a:rPr lang="en-US" dirty="0" err="1" smtClean="0"/>
              <a:t>Bethi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0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web application is provided with a login page, where user can login to the system with their email address and pre-assigned password.</a:t>
            </a:r>
          </a:p>
          <a:p>
            <a:pPr marL="0" indent="0">
              <a:buNone/>
            </a:pPr>
            <a:r>
              <a:rPr lang="en-US" dirty="0" smtClean="0"/>
              <a:t>If the user forgets the password, he would be able to create a new password using the registered email address and security questions. </a:t>
            </a:r>
          </a:p>
          <a:p>
            <a:pPr marL="0" indent="0">
              <a:buNone/>
            </a:pPr>
            <a:r>
              <a:rPr lang="en-US" dirty="0" smtClean="0"/>
              <a:t>User is provided with a remember me option.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on successful login to the system, user would be provided with a search field where the user can enter a keyword and the application retrieves a list of relevant videos along with their related metadata.</a:t>
            </a:r>
          </a:p>
          <a:p>
            <a:r>
              <a:rPr lang="en-US" dirty="0" smtClean="0"/>
              <a:t>Also, there is an admin page, where the administrator can add new users.  </a:t>
            </a:r>
          </a:p>
          <a:p>
            <a:r>
              <a:rPr lang="en-US" dirty="0" smtClean="0"/>
              <a:t>A dash board is displayed where it shows the most popular users of </a:t>
            </a:r>
            <a:r>
              <a:rPr lang="en-US" dirty="0" err="1" smtClean="0"/>
              <a:t>youtube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9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dirty="0" smtClean="0"/>
              <a:t>Login page with email and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39592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83" y="1825625"/>
            <a:ext cx="9649233" cy="4351338"/>
          </a:xfrm>
        </p:spPr>
      </p:pic>
    </p:spTree>
    <p:extLst>
      <p:ext uri="{BB962C8B-B14F-4D97-AF65-F5344CB8AC3E}">
        <p14:creationId xmlns:p14="http://schemas.microsoft.com/office/powerpoint/2010/main" val="4275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password confirmation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50" y="1825625"/>
            <a:ext cx="9712300" cy="4351338"/>
          </a:xfrm>
        </p:spPr>
      </p:pic>
    </p:spTree>
    <p:extLst>
      <p:ext uri="{BB962C8B-B14F-4D97-AF65-F5344CB8AC3E}">
        <p14:creationId xmlns:p14="http://schemas.microsoft.com/office/powerpoint/2010/main" val="25972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field upon successful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03" y="1825625"/>
            <a:ext cx="9578594" cy="4351338"/>
          </a:xfrm>
        </p:spPr>
      </p:pic>
    </p:spTree>
    <p:extLst>
      <p:ext uri="{BB962C8B-B14F-4D97-AF65-F5344CB8AC3E}">
        <p14:creationId xmlns:p14="http://schemas.microsoft.com/office/powerpoint/2010/main" val="338154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retrieved upon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73" y="1825625"/>
            <a:ext cx="9419853" cy="4351338"/>
          </a:xfrm>
        </p:spPr>
      </p:pic>
    </p:spTree>
    <p:extLst>
      <p:ext uri="{BB962C8B-B14F-4D97-AF65-F5344CB8AC3E}">
        <p14:creationId xmlns:p14="http://schemas.microsoft.com/office/powerpoint/2010/main" val="199282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page to sign up new users and a dashboard displaying top most users of </a:t>
            </a:r>
            <a:r>
              <a:rPr lang="en-US" dirty="0" err="1" smtClean="0"/>
              <a:t>youtube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38" y="1825625"/>
            <a:ext cx="9457924" cy="4351338"/>
          </a:xfrm>
        </p:spPr>
      </p:pic>
    </p:spTree>
    <p:extLst>
      <p:ext uri="{BB962C8B-B14F-4D97-AF65-F5344CB8AC3E}">
        <p14:creationId xmlns:p14="http://schemas.microsoft.com/office/powerpoint/2010/main" val="17630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VIDOO</vt:lpstr>
      <vt:lpstr>Login Functionality </vt:lpstr>
      <vt:lpstr>Search Functionality</vt:lpstr>
      <vt:lpstr>Login page with email and password</vt:lpstr>
      <vt:lpstr>Password recovery</vt:lpstr>
      <vt:lpstr>New password confirmation</vt:lpstr>
      <vt:lpstr>Search field upon successful login</vt:lpstr>
      <vt:lpstr>Videos retrieved upon search</vt:lpstr>
      <vt:lpstr>Admin page to sign up new users and a dashboard displaying top most users of youtube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VIDOO</dc:title>
  <dc:creator>moulika gutha</dc:creator>
  <cp:lastModifiedBy>moulika gutha</cp:lastModifiedBy>
  <cp:revision>9</cp:revision>
  <dcterms:created xsi:type="dcterms:W3CDTF">2015-04-20T02:31:35Z</dcterms:created>
  <dcterms:modified xsi:type="dcterms:W3CDTF">2015-04-20T04:08:19Z</dcterms:modified>
</cp:coreProperties>
</file>