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057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91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71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7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49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48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5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2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4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9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88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5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Data-Driven Decision Making: BMW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data to improve </a:t>
            </a:r>
          </a:p>
          <a:p>
            <a:r>
              <a:rPr lang="en-US" dirty="0"/>
              <a:t>innovation and productivity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BMW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Global leader in luxury vehicles and motorcycles</a:t>
            </a:r>
          </a:p>
          <a:p>
            <a:r>
              <a:t>- Headquartered in Germany</a:t>
            </a:r>
          </a:p>
          <a:p>
            <a:r>
              <a:t>- Known for engineering excellence and innovation</a:t>
            </a:r>
          </a:p>
          <a:p>
            <a:r>
              <a:t>- Embracing digital transformation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Predicting shifting customer preferences</a:t>
            </a:r>
          </a:p>
          <a:p>
            <a:r>
              <a:t>- Reducing inefficiencies in production</a:t>
            </a:r>
          </a:p>
          <a:p>
            <a:r>
              <a:t>- Enhancing vehicle performance and user experience</a:t>
            </a:r>
          </a:p>
          <a:p>
            <a:r>
              <a:t>- Leading the shift toward electric and autonomous vehicles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Customer data (preferences, browsing behavior)</a:t>
            </a:r>
          </a:p>
          <a:p>
            <a:r>
              <a:t>- Vehicle telematics (speed, location, fuel efficiency)</a:t>
            </a:r>
          </a:p>
          <a:p>
            <a:r>
              <a:t>- Manufacturing sensor data</a:t>
            </a:r>
          </a:p>
          <a:p>
            <a:r>
              <a:t>- After-sales service and feedback</a:t>
            </a:r>
          </a:p>
          <a:p>
            <a:r>
              <a:t>- Market trends and regional demand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Predictive analytics</a:t>
            </a:r>
          </a:p>
          <a:p>
            <a:r>
              <a:t>- Machine learning for autonomous systems</a:t>
            </a:r>
          </a:p>
          <a:p>
            <a:r>
              <a:t>- Internet of Things (IoT) for smart factories</a:t>
            </a:r>
          </a:p>
          <a:p>
            <a:r>
              <a:t>- Digital twin modeling</a:t>
            </a:r>
          </a:p>
          <a:p>
            <a:r>
              <a:t>- Cloud computing with AWS and Azure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Personalized customer experiences</a:t>
            </a:r>
          </a:p>
          <a:p>
            <a:r>
              <a:t>- 30% higher efficiency in some plants</a:t>
            </a:r>
          </a:p>
          <a:p>
            <a:r>
              <a:t>- Improved R&amp;D in electric and autonomous vehicles</a:t>
            </a:r>
          </a:p>
          <a:p>
            <a:r>
              <a:t>- Real-time quality control</a:t>
            </a:r>
          </a:p>
          <a:p>
            <a:r>
              <a:t>- Reduced carbon footprint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BMW transformed into a digitally intelligent auto manufacturer</a:t>
            </a:r>
          </a:p>
          <a:p>
            <a:r>
              <a:t>- Data empowers decision-making across all operations</a:t>
            </a:r>
          </a:p>
          <a:p>
            <a:r>
              <a:t>- Ready for the future with AI, EVs, and sustainability</a:t>
            </a:r>
          </a:p>
          <a:p>
            <a:r>
              <a:t>- 'BMW is not just building cars — it’s building data-driven experiences'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15</TotalTime>
  <Words>212</Words>
  <Application>Microsoft Office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Parcel</vt:lpstr>
      <vt:lpstr>Data-Driven Decision Making: BMW Case Study</vt:lpstr>
      <vt:lpstr>Introduction to BMW</vt:lpstr>
      <vt:lpstr>The Problem</vt:lpstr>
      <vt:lpstr>Data Collected</vt:lpstr>
      <vt:lpstr>Techniques Used</vt:lpstr>
      <vt:lpstr>Business Impact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sneha</dc:creator>
  <cp:keywords/>
  <dc:description>generated using python-pptx</dc:description>
  <cp:lastModifiedBy>ABC</cp:lastModifiedBy>
  <cp:revision>3</cp:revision>
  <dcterms:created xsi:type="dcterms:W3CDTF">2013-01-27T09:14:16Z</dcterms:created>
  <dcterms:modified xsi:type="dcterms:W3CDTF">2025-07-05T06:11:21Z</dcterms:modified>
  <cp:category/>
</cp:coreProperties>
</file>