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0C35-30E0-4F23-B5DE-DEBD29D788E8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6D8D2-49D0-4E4F-86FF-87F27333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3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6D8D2-49D0-4E4F-86FF-87F2733374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683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6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5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7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37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8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28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8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5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1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5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4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7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3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4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2377439"/>
          </a:xfrm>
        </p:spPr>
        <p:txBody>
          <a:bodyPr>
            <a:normAutofit/>
          </a:bodyPr>
          <a:lstStyle/>
          <a:p>
            <a:pPr algn="l"/>
            <a:r>
              <a:rPr sz="4400" dirty="0"/>
              <a:t>Applications of Data Science in Various Industries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2869" y="3291840"/>
            <a:ext cx="4023360" cy="112541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dirty="0"/>
              <a:t>Real-World Use Cases in Healthcare, Finance, Retail, and More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Presented by</a:t>
            </a:r>
            <a:r>
              <a:rPr lang="en-US" dirty="0"/>
              <a:t>: Sneha Lamba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201" y="1899139"/>
            <a:ext cx="7704667" cy="2693908"/>
          </a:xfrm>
        </p:spPr>
        <p:txBody>
          <a:bodyPr/>
          <a:lstStyle/>
          <a:p>
            <a:r>
              <a:rPr dirty="0"/>
              <a:t>Data science is transforming industries by providing valuable insights and driving smarter decisions. This presentation explores real-world applications of data science across multiple domains.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Healthcare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90225"/>
            <a:ext cx="7704667" cy="3332816"/>
          </a:xfrm>
        </p:spPr>
        <p:txBody>
          <a:bodyPr/>
          <a:lstStyle/>
          <a:p>
            <a:r>
              <a:rPr dirty="0"/>
              <a:t>- Predictive analytics for disease prevention</a:t>
            </a:r>
          </a:p>
          <a:p>
            <a:r>
              <a:rPr dirty="0"/>
              <a:t>- Medical image analysis (e.g., cancer detection)</a:t>
            </a:r>
          </a:p>
          <a:p>
            <a:r>
              <a:rPr dirty="0"/>
              <a:t>- Personalized treatment plans using patient data</a:t>
            </a:r>
          </a:p>
          <a:p>
            <a:r>
              <a:rPr dirty="0"/>
              <a:t>- Monitoring and managing chronic diseases via wearables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Finance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674" y="1879209"/>
            <a:ext cx="7704667" cy="3332816"/>
          </a:xfrm>
        </p:spPr>
        <p:txBody>
          <a:bodyPr/>
          <a:lstStyle/>
          <a:p>
            <a:r>
              <a:rPr dirty="0"/>
              <a:t>- Fraud detection using machine learning</a:t>
            </a:r>
          </a:p>
          <a:p>
            <a:r>
              <a:rPr dirty="0"/>
              <a:t>- Credit scoring and risk management</a:t>
            </a:r>
          </a:p>
          <a:p>
            <a:r>
              <a:rPr dirty="0"/>
              <a:t>- Algorithmic trading</a:t>
            </a:r>
          </a:p>
          <a:p>
            <a:r>
              <a:rPr dirty="0"/>
              <a:t>- Customer segmentation for personalized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Retail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742" y="1626043"/>
            <a:ext cx="7704667" cy="3332816"/>
          </a:xfrm>
        </p:spPr>
        <p:txBody>
          <a:bodyPr/>
          <a:lstStyle/>
          <a:p>
            <a:r>
              <a:rPr dirty="0"/>
              <a:t>- Recommendation systems (e.g., Amazon)</a:t>
            </a:r>
          </a:p>
          <a:p>
            <a:r>
              <a:rPr dirty="0"/>
              <a:t>- Inventory and supply chain optimization</a:t>
            </a:r>
          </a:p>
          <a:p>
            <a:r>
              <a:rPr dirty="0"/>
              <a:t>- Customer behavior analytics</a:t>
            </a:r>
          </a:p>
          <a:p>
            <a:r>
              <a:rPr dirty="0"/>
              <a:t>- Dynamic pricing strategies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Transportation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762592"/>
            <a:ext cx="7704667" cy="3332816"/>
          </a:xfrm>
        </p:spPr>
        <p:txBody>
          <a:bodyPr/>
          <a:lstStyle/>
          <a:p>
            <a:r>
              <a:rPr dirty="0"/>
              <a:t>- Route optimization and logistics</a:t>
            </a:r>
          </a:p>
          <a:p>
            <a:r>
              <a:rPr dirty="0"/>
              <a:t>- Predictive maintenance of vehicles</a:t>
            </a:r>
          </a:p>
          <a:p>
            <a:r>
              <a:rPr dirty="0"/>
              <a:t>- Demand forecasting (e.g., Uber surge pricing)</a:t>
            </a:r>
          </a:p>
          <a:p>
            <a:r>
              <a:rPr dirty="0"/>
              <a:t>- Autonomous vehicle development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Education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62592"/>
            <a:ext cx="7704667" cy="3332816"/>
          </a:xfrm>
        </p:spPr>
        <p:txBody>
          <a:bodyPr/>
          <a:lstStyle/>
          <a:p>
            <a:r>
              <a:rPr dirty="0"/>
              <a:t>- Personalized learning experiences</a:t>
            </a:r>
          </a:p>
          <a:p>
            <a:r>
              <a:rPr dirty="0"/>
              <a:t>- Student performance prediction</a:t>
            </a:r>
          </a:p>
          <a:p>
            <a:r>
              <a:rPr dirty="0"/>
              <a:t>- Curriculum planning using data insights</a:t>
            </a:r>
          </a:p>
          <a:p>
            <a:r>
              <a:rPr dirty="0"/>
              <a:t>- Identifying at-risk students early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330570"/>
            <a:ext cx="7704667" cy="3332816"/>
          </a:xfrm>
        </p:spPr>
        <p:txBody>
          <a:bodyPr/>
          <a:lstStyle/>
          <a:p>
            <a:r>
              <a:rPr dirty="0"/>
              <a:t>Data science is revolutionizing how industries operate and make decisions. As data continues to grow, its impact on innovation and efficiency will only increase.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52</TotalTime>
  <Words>214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Applications of Data Science in Various Industries</vt:lpstr>
      <vt:lpstr>Introduction</vt:lpstr>
      <vt:lpstr>Healthcare Industry</vt:lpstr>
      <vt:lpstr>Finance Industry</vt:lpstr>
      <vt:lpstr>Retail Industry</vt:lpstr>
      <vt:lpstr>Transportation Industry</vt:lpstr>
      <vt:lpstr>Education Industry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sneha</dc:creator>
  <cp:keywords/>
  <dc:description>generated using python-pptx</dc:description>
  <cp:lastModifiedBy>ABC</cp:lastModifiedBy>
  <cp:revision>4</cp:revision>
  <dcterms:created xsi:type="dcterms:W3CDTF">2013-01-27T09:14:16Z</dcterms:created>
  <dcterms:modified xsi:type="dcterms:W3CDTF">2025-06-26T03:55:46Z</dcterms:modified>
  <cp:category/>
</cp:coreProperties>
</file>