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40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1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9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Data Visualization Techniques &amp;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Effective Data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visualization is the graphical representation of information and data.</a:t>
            </a:r>
          </a:p>
          <a:p>
            <a:endParaRPr/>
          </a:p>
          <a:p>
            <a:r>
              <a:t>By using visual elements like charts, graphs, and maps, data visualization tools make it easier to see trends, outliers, and patterns in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Chart: Compare quantities across categories</a:t>
            </a:r>
          </a:p>
          <a:p>
            <a:r>
              <a:t>- Line Chart: Show trends over time</a:t>
            </a:r>
          </a:p>
          <a:p>
            <a:r>
              <a:t>- Pie Chart: Display percentage or proportional data</a:t>
            </a:r>
          </a:p>
          <a:p>
            <a:r>
              <a:t>- Scatter Plot: Show correlation between two variables</a:t>
            </a:r>
          </a:p>
          <a:p>
            <a:r>
              <a:t>- Heatmap: Visualize data density or intensity</a:t>
            </a:r>
          </a:p>
          <a:p>
            <a:r>
              <a:t>- Tree Map: Represent hierarchical data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line charts for time series</a:t>
            </a:r>
          </a:p>
          <a:p>
            <a:r>
              <a:t>- Use bar charts for comparisons</a:t>
            </a:r>
          </a:p>
          <a:p>
            <a:r>
              <a:t>- Use pie charts for parts of a whole</a:t>
            </a:r>
          </a:p>
          <a:p>
            <a:r>
              <a:t>- Use scatter plots to show relationships</a:t>
            </a:r>
          </a:p>
          <a:p>
            <a:r>
              <a:t>- Avoid 3D charts unless necessary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Keep it simple and clear</a:t>
            </a:r>
          </a:p>
          <a:p>
            <a:r>
              <a:t>- Use appropriate color schemes</a:t>
            </a:r>
          </a:p>
          <a:p>
            <a:r>
              <a:t>- Avoid chartjunk (unnecessary decorations)</a:t>
            </a:r>
          </a:p>
          <a:p>
            <a:r>
              <a:t>- Label axes and data points clearly</a:t>
            </a:r>
          </a:p>
          <a:p>
            <a:r>
              <a:t>- Use consistent scales</a:t>
            </a:r>
          </a:p>
          <a:p>
            <a:r>
              <a:t>- Provide context and 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Microsoft Power BI</a:t>
            </a:r>
          </a:p>
          <a:p>
            <a:r>
              <a:t>- Tableau</a:t>
            </a:r>
          </a:p>
          <a:p>
            <a:r>
              <a:t>- Excel</a:t>
            </a:r>
          </a:p>
          <a:p>
            <a:r>
              <a:t>- Python (Matplotlib, Seaborn, Plotly)</a:t>
            </a:r>
          </a:p>
          <a:p>
            <a:r>
              <a:t>- R (ggplot2)</a:t>
            </a:r>
          </a:p>
          <a:p>
            <a:r>
              <a:t>- Google Data Studio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Business intelligence dashboards</a:t>
            </a:r>
          </a:p>
          <a:p>
            <a:r>
              <a:t>- Financial performance analysis</a:t>
            </a:r>
          </a:p>
          <a:p>
            <a:r>
              <a:t>- Healthcare trend monitoring</a:t>
            </a:r>
          </a:p>
          <a:p>
            <a:r>
              <a:t>- Marketing campaign performance</a:t>
            </a:r>
          </a:p>
          <a:p>
            <a:r>
              <a:t>- Government open data portals</a:t>
            </a:r>
          </a:p>
          <a:p>
            <a:r>
              <a:t>- Social media 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 visualization turns data into insights</a:t>
            </a:r>
          </a:p>
          <a:p>
            <a:r>
              <a:rPr dirty="0"/>
              <a:t> Use the right chart type for your message</a:t>
            </a:r>
          </a:p>
          <a:p>
            <a:r>
              <a:rPr dirty="0"/>
              <a:t> Follow best practices to ensure clarity</a:t>
            </a:r>
          </a:p>
          <a:p>
            <a:r>
              <a:rPr dirty="0"/>
              <a:t> Choose the right tools based on your needs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277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Data Visualization Techniques &amp; Best Practices</vt:lpstr>
      <vt:lpstr>What is Data Visualization?</vt:lpstr>
      <vt:lpstr>Common Visualization Types</vt:lpstr>
      <vt:lpstr>Choosing the Right Chart</vt:lpstr>
      <vt:lpstr>Best Practices in Data Visualization</vt:lpstr>
      <vt:lpstr>Tools for Data Visualization</vt:lpstr>
      <vt:lpstr>Real-World Applications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ABC</cp:lastModifiedBy>
  <cp:revision>3</cp:revision>
  <dcterms:created xsi:type="dcterms:W3CDTF">2013-01-27T09:14:16Z</dcterms:created>
  <dcterms:modified xsi:type="dcterms:W3CDTF">2025-08-08T12:28:59Z</dcterms:modified>
  <cp:category/>
</cp:coreProperties>
</file>