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
  </p:notesMasterIdLst>
  <p:sldIdLst>
    <p:sldId id="256" r:id="rId2"/>
    <p:sldId id="257" r:id="rId3"/>
    <p:sldId id="258" r:id="rId4"/>
    <p:sldId id="259" r:id="rId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 roundtripDataSignature="AMtx7mj9kwfisjq5vth/qJSoBU3zVf/pc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0" Type="http://customschemas.google.com/relationships/presentationmetadata" Target="metadata"/><Relationship Id="rId4" Type="http://schemas.openxmlformats.org/officeDocument/2006/relationships/slide" Target="slides/slide3.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8" name="Google Shape;9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b0438a144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 name="Google Shape;105;gb0438a1444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4" name="Google Shape;14;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5"/>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6"/>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6" name="Google Shape;26;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2" name="Google Shape;32;p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3" name="Google Shape;33;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9" name="Google Shape;39;p1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0" name="Google Shape;40;p1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1" name="Google Shape;41;p1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2" name="Google Shape;42;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1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4"/>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685800" y="1524000"/>
            <a:ext cx="7772400" cy="1241425"/>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200"/>
              <a:buFont typeface="Calibri"/>
              <a:buNone/>
            </a:pPr>
            <a:r>
              <a:rPr lang="en-US" sz="3200"/>
              <a:t>UE19CS204 – Web Technologies</a:t>
            </a:r>
            <a:br>
              <a:rPr lang="en-US" sz="3200"/>
            </a:br>
            <a:r>
              <a:rPr lang="en-US" sz="3200"/>
              <a:t>Mini Project</a:t>
            </a:r>
            <a:endParaRPr sz="3200"/>
          </a:p>
        </p:txBody>
      </p:sp>
      <p:sp>
        <p:nvSpPr>
          <p:cNvPr id="85" name="Google Shape;85;p1"/>
          <p:cNvSpPr txBox="1">
            <a:spLocks noGrp="1"/>
          </p:cNvSpPr>
          <p:nvPr>
            <p:ph type="subTitle" idx="1"/>
          </p:nvPr>
        </p:nvSpPr>
        <p:spPr>
          <a:xfrm>
            <a:off x="990600" y="4038600"/>
            <a:ext cx="7086600" cy="17526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888888"/>
              </a:buClr>
              <a:buSzPts val="2800"/>
              <a:buNone/>
            </a:pPr>
            <a:r>
              <a:rPr lang="en-US" sz="2590" dirty="0"/>
              <a:t>Section -  B</a:t>
            </a:r>
            <a:endParaRPr sz="2960" dirty="0"/>
          </a:p>
          <a:p>
            <a:pPr marL="0" lvl="0" indent="0" rtl="0">
              <a:lnSpc>
                <a:spcPct val="90000"/>
              </a:lnSpc>
              <a:spcBef>
                <a:spcPts val="560"/>
              </a:spcBef>
              <a:spcAft>
                <a:spcPts val="0"/>
              </a:spcAft>
              <a:buClr>
                <a:srgbClr val="888888"/>
              </a:buClr>
              <a:buSzPts val="2800"/>
              <a:buNone/>
            </a:pPr>
            <a:r>
              <a:rPr lang="en-US" sz="2590" dirty="0"/>
              <a:t>       Deborah Alex – PES2UG19CS103</a:t>
            </a:r>
          </a:p>
          <a:p>
            <a:pPr marL="0" lvl="0" indent="0" rtl="0">
              <a:lnSpc>
                <a:spcPct val="90000"/>
              </a:lnSpc>
              <a:spcBef>
                <a:spcPts val="560"/>
              </a:spcBef>
              <a:spcAft>
                <a:spcPts val="0"/>
              </a:spcAft>
              <a:buClr>
                <a:srgbClr val="888888"/>
              </a:buClr>
              <a:buSzPts val="2800"/>
              <a:buNone/>
            </a:pPr>
            <a:r>
              <a:rPr lang="en-US" sz="2590" dirty="0"/>
              <a:t>Devika S P - PES2UG19CS109</a:t>
            </a:r>
            <a:endParaRPr dirty="0"/>
          </a:p>
          <a:p>
            <a:pPr marL="0" lvl="0" indent="0" rtl="0">
              <a:lnSpc>
                <a:spcPct val="90000"/>
              </a:lnSpc>
              <a:spcBef>
                <a:spcPts val="560"/>
              </a:spcBef>
              <a:spcAft>
                <a:spcPts val="0"/>
              </a:spcAft>
              <a:buClr>
                <a:srgbClr val="888888"/>
              </a:buClr>
              <a:buSzPts val="2800"/>
              <a:buNone/>
            </a:pPr>
            <a:r>
              <a:rPr lang="en-US" sz="2590" dirty="0"/>
              <a:t>          </a:t>
            </a:r>
            <a:r>
              <a:rPr lang="en-US" sz="2590" dirty="0" err="1"/>
              <a:t>Snehal</a:t>
            </a:r>
            <a:r>
              <a:rPr lang="en-US" sz="2590" dirty="0"/>
              <a:t> Chandra – PES2UG19CS394</a:t>
            </a:r>
            <a:endParaRPr sz="2590" dirty="0"/>
          </a:p>
          <a:p>
            <a:pPr marL="0" lvl="0" indent="0" algn="l" rtl="0">
              <a:lnSpc>
                <a:spcPct val="90000"/>
              </a:lnSpc>
              <a:spcBef>
                <a:spcPts val="560"/>
              </a:spcBef>
              <a:spcAft>
                <a:spcPts val="0"/>
              </a:spcAft>
              <a:buClr>
                <a:srgbClr val="888888"/>
              </a:buClr>
              <a:buSzPts val="2800"/>
              <a:buNone/>
            </a:pPr>
            <a:endParaRPr sz="2590" dirty="0"/>
          </a:p>
        </p:txBody>
      </p:sp>
      <p:sp>
        <p:nvSpPr>
          <p:cNvPr id="86" name="Google Shape;86;p1" descr="PES University - Home | Facebook"/>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87" name="Google Shape;87;p1" descr="index.png"/>
          <p:cNvPicPr preferRelativeResize="0"/>
          <p:nvPr/>
        </p:nvPicPr>
        <p:blipFill rotWithShape="1">
          <a:blip r:embed="rId3">
            <a:alphaModFix/>
          </a:blip>
          <a:srcRect/>
          <a:stretch/>
        </p:blipFill>
        <p:spPr>
          <a:xfrm>
            <a:off x="3729038" y="0"/>
            <a:ext cx="1685925" cy="1685925"/>
          </a:xfrm>
          <a:prstGeom prst="rect">
            <a:avLst/>
          </a:prstGeom>
          <a:noFill/>
          <a:ln>
            <a:noFill/>
          </a:ln>
        </p:spPr>
      </p:pic>
      <p:sp>
        <p:nvSpPr>
          <p:cNvPr id="88" name="Google Shape;88;p1"/>
          <p:cNvSpPr txBox="1"/>
          <p:nvPr/>
        </p:nvSpPr>
        <p:spPr>
          <a:xfrm>
            <a:off x="1143000" y="6172200"/>
            <a:ext cx="7086600" cy="533400"/>
          </a:xfrm>
          <a:prstGeom prst="rect">
            <a:avLst/>
          </a:prstGeom>
          <a:noFill/>
          <a:ln>
            <a:noFill/>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Clr>
                <a:srgbClr val="888888"/>
              </a:buClr>
              <a:buSzPts val="2800"/>
              <a:buFont typeface="Arial"/>
              <a:buNone/>
            </a:pPr>
            <a:r>
              <a:rPr lang="en-US" sz="2800" b="0" i="0" u="none" strike="noStrike" cap="none">
                <a:solidFill>
                  <a:srgbClr val="888888"/>
                </a:solidFill>
                <a:latin typeface="Calibri"/>
                <a:ea typeface="Calibri"/>
                <a:cs typeface="Calibri"/>
                <a:sym typeface="Calibri"/>
              </a:rPr>
              <a:t>https://github.com/DeborahAlex/Kids_Corner</a:t>
            </a:r>
            <a:endParaRPr sz="2800" b="0" i="0" u="none" strike="noStrike" cap="none">
              <a:solidFill>
                <a:srgbClr val="888888"/>
              </a:solidFill>
              <a:latin typeface="Calibri"/>
              <a:ea typeface="Calibri"/>
              <a:cs typeface="Calibri"/>
              <a:sym typeface="Calibri"/>
            </a:endParaRPr>
          </a:p>
        </p:txBody>
      </p:sp>
      <p:sp>
        <p:nvSpPr>
          <p:cNvPr id="89" name="Google Shape;89;p1"/>
          <p:cNvSpPr txBox="1"/>
          <p:nvPr/>
        </p:nvSpPr>
        <p:spPr>
          <a:xfrm>
            <a:off x="685800" y="2895600"/>
            <a:ext cx="7772400" cy="9144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3200"/>
              <a:buFont typeface="Calibri"/>
              <a:buNone/>
            </a:pPr>
            <a:r>
              <a:rPr lang="en-US" sz="3200" b="0" i="0" u="none" strike="noStrike" cap="none">
                <a:solidFill>
                  <a:schemeClr val="dk1"/>
                </a:solidFill>
                <a:latin typeface="Calibri"/>
                <a:ea typeface="Calibri"/>
                <a:cs typeface="Calibri"/>
                <a:sym typeface="Calibri"/>
              </a:rPr>
              <a:t>Project Title - Kids’ Corner </a:t>
            </a:r>
            <a:endParaRPr sz="32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Abstract</a:t>
            </a:r>
            <a:endParaRPr/>
          </a:p>
        </p:txBody>
      </p:sp>
      <p:sp>
        <p:nvSpPr>
          <p:cNvPr id="95" name="Google Shape;95;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lnSpc>
                <a:spcPct val="107916"/>
              </a:lnSpc>
              <a:spcBef>
                <a:spcPts val="0"/>
              </a:spcBef>
              <a:spcAft>
                <a:spcPts val="0"/>
              </a:spcAft>
              <a:buClr>
                <a:schemeClr val="dk1"/>
              </a:buClr>
              <a:buSzPts val="1100"/>
              <a:buFont typeface="Arial"/>
              <a:buNone/>
            </a:pPr>
            <a:r>
              <a:rPr lang="en-US" sz="2300" b="1"/>
              <a:t> </a:t>
            </a:r>
            <a:r>
              <a:rPr lang="en-US" sz="2300"/>
              <a:t>Our mini project focuses on creating a user-friendly web application that children can visit to learn new skills and even just have some fun and parents can come to get ideas and inspiration. </a:t>
            </a:r>
            <a:endParaRPr sz="2300"/>
          </a:p>
          <a:p>
            <a:pPr marL="0" lvl="0" indent="0" algn="l" rtl="0">
              <a:lnSpc>
                <a:spcPct val="107916"/>
              </a:lnSpc>
              <a:spcBef>
                <a:spcPts val="800"/>
              </a:spcBef>
              <a:spcAft>
                <a:spcPts val="0"/>
              </a:spcAft>
              <a:buClr>
                <a:schemeClr val="dk1"/>
              </a:buClr>
              <a:buSzPts val="1100"/>
              <a:buFont typeface="Arial"/>
              <a:buNone/>
            </a:pPr>
            <a:r>
              <a:rPr lang="en-US" sz="2300"/>
              <a:t>We have divided the page into sections age-wise, so as to provide relevant content to the age group concerned. </a:t>
            </a:r>
            <a:endParaRPr sz="2300"/>
          </a:p>
          <a:p>
            <a:pPr marL="0" lvl="0" indent="0" algn="l" rtl="0">
              <a:lnSpc>
                <a:spcPct val="107916"/>
              </a:lnSpc>
              <a:spcBef>
                <a:spcPts val="800"/>
              </a:spcBef>
              <a:spcAft>
                <a:spcPts val="0"/>
              </a:spcAft>
              <a:buClr>
                <a:schemeClr val="dk1"/>
              </a:buClr>
              <a:buSzPts val="1100"/>
              <a:buFont typeface="Arial"/>
              <a:buNone/>
            </a:pPr>
            <a:r>
              <a:rPr lang="en-US" sz="2300"/>
              <a:t>Our project has stories to read and various items to create. We want to build a comfortable and easy to use application that will cover almost about everything. From quirky but simple recipes to amusing stories, we hope to make our application an exciting package</a:t>
            </a:r>
            <a:endParaRPr sz="2300"/>
          </a:p>
          <a:p>
            <a:pPr marL="342900" lvl="0" indent="-139700" algn="l" rtl="0">
              <a:lnSpc>
                <a:spcPct val="100000"/>
              </a:lnSpc>
              <a:spcBef>
                <a:spcPts val="800"/>
              </a:spcBef>
              <a:spcAft>
                <a:spcPts val="0"/>
              </a:spcAft>
              <a:buClr>
                <a:schemeClr val="dk1"/>
              </a:buClr>
              <a:buSzPts val="3200"/>
              <a:buNone/>
            </a:pPr>
            <a:endParaRPr sz="4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457200" y="-99162"/>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Technologies Used</a:t>
            </a:r>
            <a:endParaRPr/>
          </a:p>
        </p:txBody>
      </p:sp>
      <p:sp>
        <p:nvSpPr>
          <p:cNvPr id="101" name="Google Shape;101;p3"/>
          <p:cNvSpPr txBox="1">
            <a:spLocks noGrp="1"/>
          </p:cNvSpPr>
          <p:nvPr>
            <p:ph type="body" idx="1"/>
          </p:nvPr>
        </p:nvSpPr>
        <p:spPr>
          <a:xfrm>
            <a:off x="0" y="905374"/>
            <a:ext cx="5100900" cy="5952625"/>
          </a:xfrm>
          <a:prstGeom prst="rect">
            <a:avLst/>
          </a:prstGeom>
          <a:noFill/>
          <a:ln>
            <a:noFill/>
          </a:ln>
        </p:spPr>
        <p:txBody>
          <a:bodyPr spcFirstLastPara="1" wrap="square" lIns="91425" tIns="45700" rIns="91425" bIns="45700" anchor="t" anchorCtr="0">
            <a:normAutofit fontScale="92500" lnSpcReduction="20000"/>
          </a:bodyPr>
          <a:lstStyle/>
          <a:p>
            <a:pPr marL="457200" lvl="0" indent="0" algn="l" rtl="0">
              <a:lnSpc>
                <a:spcPct val="100000"/>
              </a:lnSpc>
              <a:spcBef>
                <a:spcPts val="0"/>
              </a:spcBef>
              <a:spcAft>
                <a:spcPts val="0"/>
              </a:spcAft>
              <a:buNone/>
            </a:pPr>
            <a:r>
              <a:rPr lang="en-US" u="sng" dirty="0"/>
              <a:t>LIBRARIES INCLUDED</a:t>
            </a:r>
            <a:endParaRPr u="sng" dirty="0"/>
          </a:p>
          <a:p>
            <a:pPr marL="457200" lvl="0" indent="-342900" algn="l" rtl="0">
              <a:lnSpc>
                <a:spcPct val="100000"/>
              </a:lnSpc>
              <a:spcBef>
                <a:spcPts val="0"/>
              </a:spcBef>
              <a:spcAft>
                <a:spcPts val="0"/>
              </a:spcAft>
              <a:buSzPts val="1800"/>
              <a:buChar char="•"/>
            </a:pPr>
            <a:r>
              <a:rPr lang="en-US" dirty="0"/>
              <a:t>react</a:t>
            </a:r>
            <a:endParaRPr dirty="0"/>
          </a:p>
          <a:p>
            <a:pPr marL="457200" lvl="0" indent="-342900" algn="l" rtl="0">
              <a:lnSpc>
                <a:spcPct val="100000"/>
              </a:lnSpc>
              <a:spcBef>
                <a:spcPts val="0"/>
              </a:spcBef>
              <a:spcAft>
                <a:spcPts val="0"/>
              </a:spcAft>
              <a:buSzPts val="1800"/>
              <a:buChar char="•"/>
            </a:pPr>
            <a:r>
              <a:rPr lang="en-US" dirty="0"/>
              <a:t>material-</a:t>
            </a:r>
            <a:r>
              <a:rPr lang="en-US" dirty="0" err="1"/>
              <a:t>ui</a:t>
            </a:r>
            <a:endParaRPr dirty="0"/>
          </a:p>
          <a:p>
            <a:pPr marL="457200" lvl="0" indent="-342900" algn="l" rtl="0">
              <a:lnSpc>
                <a:spcPct val="100000"/>
              </a:lnSpc>
              <a:spcBef>
                <a:spcPts val="0"/>
              </a:spcBef>
              <a:spcAft>
                <a:spcPts val="0"/>
              </a:spcAft>
              <a:buSzPts val="1800"/>
              <a:buChar char="•"/>
            </a:pPr>
            <a:r>
              <a:rPr lang="en-US" dirty="0"/>
              <a:t>react-router-</a:t>
            </a:r>
            <a:r>
              <a:rPr lang="en-US" dirty="0" err="1"/>
              <a:t>dom</a:t>
            </a:r>
            <a:endParaRPr dirty="0"/>
          </a:p>
          <a:p>
            <a:pPr marL="457200" lvl="0" indent="-342900" algn="l" rtl="0">
              <a:lnSpc>
                <a:spcPct val="100000"/>
              </a:lnSpc>
              <a:spcBef>
                <a:spcPts val="0"/>
              </a:spcBef>
              <a:spcAft>
                <a:spcPts val="0"/>
              </a:spcAft>
              <a:buSzPts val="1800"/>
              <a:buChar char="•"/>
            </a:pPr>
            <a:r>
              <a:rPr lang="en-US" dirty="0"/>
              <a:t>prop-types</a:t>
            </a:r>
            <a:endParaRPr dirty="0"/>
          </a:p>
          <a:p>
            <a:pPr marL="457200" lvl="0" indent="-342900" algn="l" rtl="0">
              <a:lnSpc>
                <a:spcPct val="100000"/>
              </a:lnSpc>
              <a:spcBef>
                <a:spcPts val="0"/>
              </a:spcBef>
              <a:spcAft>
                <a:spcPts val="0"/>
              </a:spcAft>
              <a:buSzPts val="1800"/>
              <a:buChar char="•"/>
            </a:pPr>
            <a:r>
              <a:rPr lang="en-US" dirty="0"/>
              <a:t>body-parser</a:t>
            </a:r>
            <a:endParaRPr dirty="0"/>
          </a:p>
          <a:p>
            <a:pPr marL="457200" lvl="0" indent="-342900" algn="l" rtl="0">
              <a:lnSpc>
                <a:spcPct val="100000"/>
              </a:lnSpc>
              <a:spcBef>
                <a:spcPts val="0"/>
              </a:spcBef>
              <a:spcAft>
                <a:spcPts val="0"/>
              </a:spcAft>
              <a:buSzPts val="1800"/>
              <a:buChar char="•"/>
            </a:pPr>
            <a:r>
              <a:rPr lang="en-US" dirty="0"/>
              <a:t>mongoose</a:t>
            </a:r>
            <a:endParaRPr dirty="0"/>
          </a:p>
          <a:p>
            <a:pPr marL="457200" lvl="0" indent="-342900" algn="l" rtl="0">
              <a:lnSpc>
                <a:spcPct val="100000"/>
              </a:lnSpc>
              <a:spcBef>
                <a:spcPts val="0"/>
              </a:spcBef>
              <a:spcAft>
                <a:spcPts val="0"/>
              </a:spcAft>
              <a:buSzPts val="1800"/>
              <a:buChar char="•"/>
            </a:pPr>
            <a:r>
              <a:rPr lang="en-US" dirty="0" err="1"/>
              <a:t>bcryptjs</a:t>
            </a:r>
            <a:endParaRPr dirty="0"/>
          </a:p>
          <a:p>
            <a:pPr marL="457200" lvl="0" indent="-342900" algn="l" rtl="0">
              <a:lnSpc>
                <a:spcPct val="100000"/>
              </a:lnSpc>
              <a:spcBef>
                <a:spcPts val="0"/>
              </a:spcBef>
              <a:spcAft>
                <a:spcPts val="0"/>
              </a:spcAft>
              <a:buSzPts val="1800"/>
              <a:buChar char="•"/>
            </a:pPr>
            <a:r>
              <a:rPr lang="en-US" dirty="0"/>
              <a:t>react card </a:t>
            </a:r>
            <a:r>
              <a:rPr lang="en-US" dirty="0" err="1"/>
              <a:t>ux</a:t>
            </a:r>
            <a:r>
              <a:rPr lang="en-US" dirty="0"/>
              <a:t> component using bootstrap</a:t>
            </a:r>
            <a:endParaRPr dirty="0"/>
          </a:p>
          <a:p>
            <a:pPr marL="457200" lvl="0" indent="-342900" algn="l" rtl="0">
              <a:lnSpc>
                <a:spcPct val="100000"/>
              </a:lnSpc>
              <a:spcBef>
                <a:spcPts val="0"/>
              </a:spcBef>
              <a:spcAft>
                <a:spcPts val="0"/>
              </a:spcAft>
              <a:buSzPts val="1800"/>
              <a:buChar char="•"/>
            </a:pPr>
            <a:r>
              <a:rPr lang="en-US" dirty="0"/>
              <a:t>express</a:t>
            </a:r>
            <a:endParaRPr dirty="0"/>
          </a:p>
          <a:p>
            <a:pPr marL="457200" lvl="0" indent="-342900" algn="l" rtl="0">
              <a:lnSpc>
                <a:spcPct val="100000"/>
              </a:lnSpc>
              <a:spcBef>
                <a:spcPts val="0"/>
              </a:spcBef>
              <a:spcAft>
                <a:spcPts val="0"/>
              </a:spcAft>
              <a:buSzPts val="1800"/>
              <a:buChar char="•"/>
            </a:pPr>
            <a:r>
              <a:rPr lang="en-US" dirty="0" err="1"/>
              <a:t>multer</a:t>
            </a:r>
            <a:endParaRPr lang="en-US" dirty="0"/>
          </a:p>
          <a:p>
            <a:pPr marL="457200" lvl="0" indent="-342900" algn="l" rtl="0">
              <a:lnSpc>
                <a:spcPct val="100000"/>
              </a:lnSpc>
              <a:spcBef>
                <a:spcPts val="0"/>
              </a:spcBef>
              <a:spcAft>
                <a:spcPts val="0"/>
              </a:spcAft>
              <a:buSzPts val="1800"/>
              <a:buChar char="•"/>
            </a:pPr>
            <a:r>
              <a:rPr lang="en-US" dirty="0"/>
              <a:t>path</a:t>
            </a:r>
          </a:p>
          <a:p>
            <a:pPr marL="457200" lvl="0" indent="-342900" algn="l" rtl="0">
              <a:lnSpc>
                <a:spcPct val="100000"/>
              </a:lnSpc>
              <a:spcBef>
                <a:spcPts val="0"/>
              </a:spcBef>
              <a:spcAft>
                <a:spcPts val="0"/>
              </a:spcAft>
              <a:buSzPts val="1800"/>
              <a:buChar char="•"/>
            </a:pPr>
            <a:r>
              <a:rPr lang="en-US" dirty="0"/>
              <a:t>fs</a:t>
            </a:r>
          </a:p>
          <a:p>
            <a:pPr marL="457200" lvl="0" indent="-342900" algn="l" rtl="0">
              <a:lnSpc>
                <a:spcPct val="100000"/>
              </a:lnSpc>
              <a:spcBef>
                <a:spcPts val="0"/>
              </a:spcBef>
              <a:spcAft>
                <a:spcPts val="0"/>
              </a:spcAft>
              <a:buSzPts val="1800"/>
              <a:buChar char="•"/>
            </a:pPr>
            <a:r>
              <a:rPr lang="en-US" dirty="0"/>
              <a:t>express-</a:t>
            </a:r>
            <a:r>
              <a:rPr lang="en-US" dirty="0" err="1"/>
              <a:t>fileupload</a:t>
            </a:r>
            <a:endParaRPr dirty="0"/>
          </a:p>
          <a:p>
            <a:pPr marL="457200" lvl="0" indent="-342900" algn="l" rtl="0">
              <a:lnSpc>
                <a:spcPct val="100000"/>
              </a:lnSpc>
              <a:spcBef>
                <a:spcPts val="0"/>
              </a:spcBef>
              <a:spcAft>
                <a:spcPts val="0"/>
              </a:spcAft>
              <a:buSzPts val="1800"/>
              <a:buNone/>
            </a:pPr>
            <a:endParaRPr dirty="0"/>
          </a:p>
          <a:p>
            <a:pPr marL="457200" lvl="0" indent="-342900" algn="l" rtl="0">
              <a:lnSpc>
                <a:spcPct val="100000"/>
              </a:lnSpc>
              <a:spcBef>
                <a:spcPts val="0"/>
              </a:spcBef>
              <a:spcAft>
                <a:spcPts val="0"/>
              </a:spcAft>
              <a:buSzPts val="1800"/>
              <a:buNone/>
            </a:pPr>
            <a:endParaRPr dirty="0">
              <a:solidFill>
                <a:schemeClr val="dk1"/>
              </a:solidFill>
            </a:endParaRPr>
          </a:p>
          <a:p>
            <a:pPr marL="0" lvl="0" indent="0" algn="l" rtl="0">
              <a:lnSpc>
                <a:spcPct val="100000"/>
              </a:lnSpc>
              <a:spcBef>
                <a:spcPts val="0"/>
              </a:spcBef>
              <a:spcAft>
                <a:spcPts val="0"/>
              </a:spcAft>
              <a:buSzPts val="1800"/>
              <a:buNone/>
            </a:pPr>
            <a:endParaRPr dirty="0"/>
          </a:p>
          <a:p>
            <a:pPr marL="0" lvl="0" indent="0" algn="l" rtl="0">
              <a:lnSpc>
                <a:spcPct val="100000"/>
              </a:lnSpc>
              <a:spcBef>
                <a:spcPts val="0"/>
              </a:spcBef>
              <a:spcAft>
                <a:spcPts val="0"/>
              </a:spcAft>
              <a:buSzPts val="1800"/>
              <a:buNone/>
            </a:pPr>
            <a:endParaRPr dirty="0"/>
          </a:p>
          <a:p>
            <a:pPr marL="0" lvl="0" indent="0" algn="l" rtl="0">
              <a:lnSpc>
                <a:spcPct val="100000"/>
              </a:lnSpc>
              <a:spcBef>
                <a:spcPts val="0"/>
              </a:spcBef>
              <a:spcAft>
                <a:spcPts val="0"/>
              </a:spcAft>
              <a:buSzPts val="1800"/>
              <a:buNone/>
            </a:pPr>
            <a:endParaRPr dirty="0"/>
          </a:p>
        </p:txBody>
      </p:sp>
      <p:sp>
        <p:nvSpPr>
          <p:cNvPr id="102" name="Google Shape;102;p3"/>
          <p:cNvSpPr txBox="1">
            <a:spLocks noGrp="1"/>
          </p:cNvSpPr>
          <p:nvPr>
            <p:ph type="body" idx="1"/>
          </p:nvPr>
        </p:nvSpPr>
        <p:spPr>
          <a:xfrm>
            <a:off x="4696800" y="905375"/>
            <a:ext cx="4447200" cy="5882700"/>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0"/>
              </a:spcBef>
              <a:spcAft>
                <a:spcPts val="0"/>
              </a:spcAft>
              <a:buNone/>
            </a:pPr>
            <a:r>
              <a:rPr lang="en-US" u="sng" dirty="0"/>
              <a:t>SPECIAL FEATURES</a:t>
            </a:r>
            <a:endParaRPr u="sng" dirty="0"/>
          </a:p>
          <a:p>
            <a:pPr marL="457200" lvl="0" indent="-342900" algn="l" rtl="0">
              <a:lnSpc>
                <a:spcPct val="100000"/>
              </a:lnSpc>
              <a:spcBef>
                <a:spcPts val="0"/>
              </a:spcBef>
              <a:spcAft>
                <a:spcPts val="0"/>
              </a:spcAft>
              <a:buSzPts val="1800"/>
              <a:buChar char="•"/>
            </a:pPr>
            <a:r>
              <a:rPr lang="en-US" dirty="0"/>
              <a:t>signing up</a:t>
            </a:r>
            <a:endParaRPr dirty="0"/>
          </a:p>
          <a:p>
            <a:pPr marL="457200" lvl="0" indent="-342900" algn="l" rtl="0">
              <a:lnSpc>
                <a:spcPct val="100000"/>
              </a:lnSpc>
              <a:spcBef>
                <a:spcPts val="0"/>
              </a:spcBef>
              <a:spcAft>
                <a:spcPts val="0"/>
              </a:spcAft>
              <a:buSzPts val="1800"/>
              <a:buChar char="•"/>
            </a:pPr>
            <a:r>
              <a:rPr lang="en-US" dirty="0"/>
              <a:t>signing in</a:t>
            </a:r>
            <a:endParaRPr dirty="0"/>
          </a:p>
          <a:p>
            <a:pPr marL="457200" lvl="0" indent="-342900" algn="l" rtl="0">
              <a:lnSpc>
                <a:spcPct val="100000"/>
              </a:lnSpc>
              <a:spcBef>
                <a:spcPts val="0"/>
              </a:spcBef>
              <a:spcAft>
                <a:spcPts val="0"/>
              </a:spcAft>
              <a:buSzPts val="1800"/>
              <a:buChar char="•"/>
            </a:pPr>
            <a:r>
              <a:rPr lang="en-US" dirty="0"/>
              <a:t>uploading images to be selected by web developer and displayed on ‘The Display Wall’</a:t>
            </a:r>
            <a:r>
              <a:rPr lang="en-US" sz="1400" dirty="0"/>
              <a:t>(Partial success-unable to store image as binary data in database as yet, though able to store images currently in uploads folder in the public folder as well as saving title and description inputs of  the form in the Database)</a:t>
            </a:r>
            <a:endParaRPr sz="1400" dirty="0"/>
          </a:p>
        </p:txBody>
      </p:sp>
      <p:sp>
        <p:nvSpPr>
          <p:cNvPr id="2" name="Right Brace 1">
            <a:extLst>
              <a:ext uri="{FF2B5EF4-FFF2-40B4-BE49-F238E27FC236}">
                <a16:creationId xmlns:a16="http://schemas.microsoft.com/office/drawing/2014/main" id="{854DEE8A-4348-45D1-8E69-EA586E852346}"/>
              </a:ext>
            </a:extLst>
          </p:cNvPr>
          <p:cNvSpPr/>
          <p:nvPr/>
        </p:nvSpPr>
        <p:spPr>
          <a:xfrm>
            <a:off x="6935372" y="1575582"/>
            <a:ext cx="140677" cy="731520"/>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47FFB67B-94F5-4861-B362-14C36471AABB}"/>
              </a:ext>
            </a:extLst>
          </p:cNvPr>
          <p:cNvSpPr txBox="1"/>
          <p:nvPr/>
        </p:nvSpPr>
        <p:spPr>
          <a:xfrm>
            <a:off x="7192788" y="1464288"/>
            <a:ext cx="1834472" cy="954107"/>
          </a:xfrm>
          <a:prstGeom prst="rect">
            <a:avLst/>
          </a:prstGeom>
          <a:noFill/>
        </p:spPr>
        <p:txBody>
          <a:bodyPr wrap="square" rtlCol="0">
            <a:spAutoFit/>
          </a:bodyPr>
          <a:lstStyle/>
          <a:p>
            <a:r>
              <a:rPr lang="en-US" dirty="0"/>
              <a:t>Storing hashed password in</a:t>
            </a:r>
          </a:p>
          <a:p>
            <a:r>
              <a:rPr lang="en-US" dirty="0"/>
              <a:t>The database using </a:t>
            </a:r>
            <a:r>
              <a:rPr lang="en-US" dirty="0" err="1"/>
              <a:t>Bcryptjs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b0438a1444_0_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a:t>Member Contributions</a:t>
            </a:r>
            <a:endParaRPr/>
          </a:p>
        </p:txBody>
      </p:sp>
      <p:sp>
        <p:nvSpPr>
          <p:cNvPr id="108" name="Google Shape;108;gb0438a1444_0_0"/>
          <p:cNvSpPr txBox="1"/>
          <p:nvPr/>
        </p:nvSpPr>
        <p:spPr>
          <a:xfrm>
            <a:off x="297450" y="1153250"/>
            <a:ext cx="4643700" cy="5523000"/>
          </a:xfrm>
          <a:prstGeom prst="rect">
            <a:avLst/>
          </a:prstGeom>
          <a:noFill/>
          <a:ln>
            <a:noFill/>
          </a:ln>
        </p:spPr>
        <p:txBody>
          <a:bodyPr spcFirstLastPara="1" wrap="square" lIns="91425" tIns="91425" rIns="91425" bIns="91425" anchor="t" anchorCtr="0">
            <a:noAutofit/>
          </a:bodyPr>
          <a:lstStyle/>
          <a:p>
            <a:pPr marL="457200" lvl="0" indent="-387350" algn="l" rtl="0">
              <a:spcBef>
                <a:spcPts val="0"/>
              </a:spcBef>
              <a:spcAft>
                <a:spcPts val="0"/>
              </a:spcAft>
              <a:buSzPts val="2500"/>
              <a:buFont typeface="Calibri"/>
              <a:buChar char="❖"/>
            </a:pPr>
            <a:r>
              <a:rPr lang="en-US" sz="2500" dirty="0">
                <a:latin typeface="Calibri"/>
                <a:ea typeface="Calibri"/>
                <a:cs typeface="Calibri"/>
                <a:sym typeface="Calibri"/>
              </a:rPr>
              <a:t>Deborah Alex</a:t>
            </a:r>
            <a:endParaRPr sz="2500" dirty="0">
              <a:latin typeface="Calibri"/>
              <a:ea typeface="Calibri"/>
              <a:cs typeface="Calibri"/>
              <a:sym typeface="Calibri"/>
            </a:endParaRPr>
          </a:p>
          <a:p>
            <a:pPr marL="914400" lvl="1" indent="-387350" algn="l" rtl="0">
              <a:spcBef>
                <a:spcPts val="0"/>
              </a:spcBef>
              <a:spcAft>
                <a:spcPts val="0"/>
              </a:spcAft>
              <a:buSzPts val="2500"/>
              <a:buFont typeface="Calibri"/>
              <a:buChar char="➢"/>
            </a:pPr>
            <a:r>
              <a:rPr lang="en-US" sz="2500" dirty="0">
                <a:latin typeface="Calibri"/>
                <a:ea typeface="Calibri"/>
                <a:cs typeface="Calibri"/>
                <a:sym typeface="Calibri"/>
              </a:rPr>
              <a:t>Home Page</a:t>
            </a:r>
            <a:endParaRPr sz="2500" dirty="0">
              <a:latin typeface="Calibri"/>
              <a:ea typeface="Calibri"/>
              <a:cs typeface="Calibri"/>
              <a:sym typeface="Calibri"/>
            </a:endParaRPr>
          </a:p>
          <a:p>
            <a:pPr marL="914400" lvl="1" indent="-387350" algn="l" rtl="0">
              <a:spcBef>
                <a:spcPts val="0"/>
              </a:spcBef>
              <a:spcAft>
                <a:spcPts val="0"/>
              </a:spcAft>
              <a:buSzPts val="2500"/>
              <a:buFont typeface="Calibri"/>
              <a:buChar char="➢"/>
            </a:pPr>
            <a:r>
              <a:rPr lang="en-US" sz="2500" dirty="0">
                <a:latin typeface="Calibri"/>
                <a:ea typeface="Calibri"/>
                <a:cs typeface="Calibri"/>
                <a:sym typeface="Calibri"/>
              </a:rPr>
              <a:t>Routing</a:t>
            </a:r>
            <a:endParaRPr sz="2500" dirty="0">
              <a:latin typeface="Calibri"/>
              <a:ea typeface="Calibri"/>
              <a:cs typeface="Calibri"/>
              <a:sym typeface="Calibri"/>
            </a:endParaRPr>
          </a:p>
          <a:p>
            <a:pPr marL="914400" lvl="1" indent="-387350" algn="l" rtl="0">
              <a:spcBef>
                <a:spcPts val="0"/>
              </a:spcBef>
              <a:spcAft>
                <a:spcPts val="0"/>
              </a:spcAft>
              <a:buSzPts val="2500"/>
              <a:buFont typeface="Calibri"/>
              <a:buChar char="➢"/>
            </a:pPr>
            <a:r>
              <a:rPr lang="en-US" sz="2500" dirty="0">
                <a:latin typeface="Calibri"/>
                <a:ea typeface="Calibri"/>
                <a:cs typeface="Calibri"/>
                <a:sym typeface="Calibri"/>
              </a:rPr>
              <a:t>Sign-up Page</a:t>
            </a:r>
            <a:endParaRPr sz="2500" dirty="0">
              <a:latin typeface="Calibri"/>
              <a:ea typeface="Calibri"/>
              <a:cs typeface="Calibri"/>
              <a:sym typeface="Calibri"/>
            </a:endParaRPr>
          </a:p>
          <a:p>
            <a:pPr marL="914400" lvl="1" indent="-387350" algn="l" rtl="0">
              <a:spcBef>
                <a:spcPts val="0"/>
              </a:spcBef>
              <a:spcAft>
                <a:spcPts val="0"/>
              </a:spcAft>
              <a:buSzPts val="2500"/>
              <a:buFont typeface="Calibri"/>
              <a:buChar char="➢"/>
            </a:pPr>
            <a:r>
              <a:rPr lang="en-US" sz="2500" dirty="0">
                <a:latin typeface="Calibri"/>
                <a:ea typeface="Calibri"/>
                <a:cs typeface="Calibri"/>
                <a:sym typeface="Calibri"/>
              </a:rPr>
              <a:t>Sign-in Page</a:t>
            </a:r>
            <a:endParaRPr sz="2500" dirty="0">
              <a:latin typeface="Calibri"/>
              <a:ea typeface="Calibri"/>
              <a:cs typeface="Calibri"/>
              <a:sym typeface="Calibri"/>
            </a:endParaRPr>
          </a:p>
          <a:p>
            <a:pPr marL="457200" lvl="0" indent="-387350" algn="l" rtl="0">
              <a:spcBef>
                <a:spcPts val="0"/>
              </a:spcBef>
              <a:spcAft>
                <a:spcPts val="0"/>
              </a:spcAft>
              <a:buSzPts val="2500"/>
              <a:buFont typeface="Calibri"/>
              <a:buChar char="❖"/>
            </a:pPr>
            <a:r>
              <a:rPr lang="en-US" sz="2500" dirty="0">
                <a:latin typeface="Calibri"/>
                <a:ea typeface="Calibri"/>
                <a:cs typeface="Calibri"/>
                <a:sym typeface="Calibri"/>
              </a:rPr>
              <a:t>Devika S P</a:t>
            </a:r>
            <a:endParaRPr sz="2500" dirty="0">
              <a:latin typeface="Calibri"/>
              <a:ea typeface="Calibri"/>
              <a:cs typeface="Calibri"/>
              <a:sym typeface="Calibri"/>
            </a:endParaRPr>
          </a:p>
          <a:p>
            <a:pPr marL="914400" lvl="1" indent="-387350" algn="l" rtl="0">
              <a:spcBef>
                <a:spcPts val="0"/>
              </a:spcBef>
              <a:spcAft>
                <a:spcPts val="0"/>
              </a:spcAft>
              <a:buSzPts val="2500"/>
              <a:buFont typeface="Calibri"/>
              <a:buChar char="➢"/>
            </a:pPr>
            <a:r>
              <a:rPr lang="en-US" sz="2500" dirty="0">
                <a:latin typeface="Calibri"/>
                <a:ea typeface="Calibri"/>
                <a:cs typeface="Calibri"/>
                <a:sym typeface="Calibri"/>
              </a:rPr>
              <a:t>Activities Information List</a:t>
            </a:r>
            <a:endParaRPr sz="2500" dirty="0">
              <a:latin typeface="Calibri"/>
              <a:ea typeface="Calibri"/>
              <a:cs typeface="Calibri"/>
              <a:sym typeface="Calibri"/>
            </a:endParaRPr>
          </a:p>
          <a:p>
            <a:pPr marL="1371600" lvl="2" indent="-387350" algn="l" rtl="0">
              <a:spcBef>
                <a:spcPts val="0"/>
              </a:spcBef>
              <a:spcAft>
                <a:spcPts val="0"/>
              </a:spcAft>
              <a:buSzPts val="2500"/>
              <a:buFont typeface="Calibri"/>
              <a:buChar char="■"/>
            </a:pPr>
            <a:r>
              <a:rPr lang="en-US" sz="2500" dirty="0">
                <a:latin typeface="Calibri"/>
                <a:ea typeface="Calibri"/>
                <a:cs typeface="Calibri"/>
                <a:sym typeface="Calibri"/>
              </a:rPr>
              <a:t>Crafts</a:t>
            </a:r>
            <a:endParaRPr sz="2500" dirty="0">
              <a:latin typeface="Calibri"/>
              <a:ea typeface="Calibri"/>
              <a:cs typeface="Calibri"/>
              <a:sym typeface="Calibri"/>
            </a:endParaRPr>
          </a:p>
          <a:p>
            <a:pPr marL="1371600" lvl="2" indent="-387350" algn="l" rtl="0">
              <a:spcBef>
                <a:spcPts val="0"/>
              </a:spcBef>
              <a:spcAft>
                <a:spcPts val="0"/>
              </a:spcAft>
              <a:buSzPts val="2500"/>
              <a:buFont typeface="Calibri"/>
              <a:buChar char="■"/>
            </a:pPr>
            <a:r>
              <a:rPr lang="en-US" sz="2500" dirty="0">
                <a:latin typeface="Calibri"/>
                <a:ea typeface="Calibri"/>
                <a:cs typeface="Calibri"/>
                <a:sym typeface="Calibri"/>
              </a:rPr>
              <a:t>Experiments</a:t>
            </a:r>
            <a:endParaRPr sz="2500" dirty="0">
              <a:latin typeface="Calibri"/>
              <a:ea typeface="Calibri"/>
              <a:cs typeface="Calibri"/>
              <a:sym typeface="Calibri"/>
            </a:endParaRPr>
          </a:p>
          <a:p>
            <a:pPr marL="1371600" lvl="2" indent="-387350" algn="l" rtl="0">
              <a:spcBef>
                <a:spcPts val="0"/>
              </a:spcBef>
              <a:spcAft>
                <a:spcPts val="0"/>
              </a:spcAft>
              <a:buSzPts val="2500"/>
              <a:buFont typeface="Calibri"/>
              <a:buChar char="■"/>
            </a:pPr>
            <a:r>
              <a:rPr lang="en-US" sz="2500" dirty="0">
                <a:latin typeface="Calibri"/>
                <a:ea typeface="Calibri"/>
                <a:cs typeface="Calibri"/>
                <a:sym typeface="Calibri"/>
              </a:rPr>
              <a:t>Stories</a:t>
            </a:r>
            <a:endParaRPr sz="2500" dirty="0">
              <a:latin typeface="Calibri"/>
              <a:ea typeface="Calibri"/>
              <a:cs typeface="Calibri"/>
              <a:sym typeface="Calibri"/>
            </a:endParaRPr>
          </a:p>
          <a:p>
            <a:pPr marL="1371600" lvl="2" indent="-387350" algn="l" rtl="0">
              <a:spcBef>
                <a:spcPts val="0"/>
              </a:spcBef>
              <a:spcAft>
                <a:spcPts val="0"/>
              </a:spcAft>
              <a:buSzPts val="2500"/>
              <a:buFont typeface="Calibri"/>
              <a:buChar char="■"/>
            </a:pPr>
            <a:r>
              <a:rPr lang="en-US" sz="2500" dirty="0">
                <a:latin typeface="Calibri"/>
                <a:ea typeface="Calibri"/>
                <a:cs typeface="Calibri"/>
                <a:sym typeface="Calibri"/>
              </a:rPr>
              <a:t>Poems</a:t>
            </a:r>
            <a:endParaRPr sz="2500" dirty="0">
              <a:latin typeface="Calibri"/>
              <a:ea typeface="Calibri"/>
              <a:cs typeface="Calibri"/>
              <a:sym typeface="Calibri"/>
            </a:endParaRPr>
          </a:p>
          <a:p>
            <a:pPr marL="1371600" lvl="2" indent="-387350" algn="l" rtl="0">
              <a:spcBef>
                <a:spcPts val="0"/>
              </a:spcBef>
              <a:spcAft>
                <a:spcPts val="0"/>
              </a:spcAft>
              <a:buSzPts val="2500"/>
              <a:buFont typeface="Calibri"/>
              <a:buChar char="■"/>
            </a:pPr>
            <a:r>
              <a:rPr lang="en-US" sz="2500" dirty="0">
                <a:latin typeface="Calibri"/>
                <a:ea typeface="Calibri"/>
                <a:cs typeface="Calibri"/>
                <a:sym typeface="Calibri"/>
              </a:rPr>
              <a:t>Games</a:t>
            </a:r>
            <a:endParaRPr sz="2500" dirty="0">
              <a:latin typeface="Calibri"/>
              <a:ea typeface="Calibri"/>
              <a:cs typeface="Calibri"/>
              <a:sym typeface="Calibri"/>
            </a:endParaRPr>
          </a:p>
          <a:p>
            <a:pPr marL="1371600" lvl="2" indent="-387350" algn="l" rtl="0">
              <a:spcBef>
                <a:spcPts val="0"/>
              </a:spcBef>
              <a:spcAft>
                <a:spcPts val="0"/>
              </a:spcAft>
              <a:buSzPts val="2500"/>
              <a:buFont typeface="Calibri"/>
              <a:buChar char="■"/>
            </a:pPr>
            <a:r>
              <a:rPr lang="en-US" sz="2500" dirty="0">
                <a:latin typeface="Calibri"/>
                <a:ea typeface="Calibri"/>
                <a:cs typeface="Calibri"/>
                <a:sym typeface="Calibri"/>
              </a:rPr>
              <a:t>Recipe</a:t>
            </a:r>
            <a:endParaRPr sz="2500" dirty="0">
              <a:latin typeface="Calibri"/>
              <a:ea typeface="Calibri"/>
              <a:cs typeface="Calibri"/>
              <a:sym typeface="Calibri"/>
            </a:endParaRPr>
          </a:p>
          <a:p>
            <a:pPr marL="914400" lvl="1" indent="-387350" algn="l" rtl="0">
              <a:spcBef>
                <a:spcPts val="0"/>
              </a:spcBef>
              <a:spcAft>
                <a:spcPts val="0"/>
              </a:spcAft>
              <a:buSzPts val="2500"/>
              <a:buFont typeface="Calibri"/>
              <a:buChar char="➢"/>
            </a:pPr>
            <a:r>
              <a:rPr lang="en-US" sz="2500" dirty="0">
                <a:latin typeface="Calibri"/>
                <a:ea typeface="Calibri"/>
                <a:cs typeface="Calibri"/>
                <a:sym typeface="Calibri"/>
              </a:rPr>
              <a:t>Sign-in Page </a:t>
            </a:r>
            <a:r>
              <a:rPr lang="en-US" dirty="0">
                <a:latin typeface="Calibri"/>
                <a:ea typeface="Calibri"/>
                <a:cs typeface="Calibri"/>
                <a:sym typeface="Calibri"/>
              </a:rPr>
              <a:t>(Front-end only)</a:t>
            </a:r>
            <a:endParaRPr dirty="0">
              <a:latin typeface="Calibri"/>
              <a:ea typeface="Calibri"/>
              <a:cs typeface="Calibri"/>
              <a:sym typeface="Calibri"/>
            </a:endParaRPr>
          </a:p>
          <a:p>
            <a:pPr marL="457200" lvl="0" indent="0" algn="l" rtl="0">
              <a:spcBef>
                <a:spcPts val="0"/>
              </a:spcBef>
              <a:spcAft>
                <a:spcPts val="0"/>
              </a:spcAft>
              <a:buNone/>
            </a:pPr>
            <a:endParaRPr sz="2500" dirty="0">
              <a:latin typeface="Calibri"/>
              <a:ea typeface="Calibri"/>
              <a:cs typeface="Calibri"/>
              <a:sym typeface="Calibri"/>
            </a:endParaRPr>
          </a:p>
        </p:txBody>
      </p:sp>
      <p:sp>
        <p:nvSpPr>
          <p:cNvPr id="109" name="Google Shape;109;gb0438a1444_0_0"/>
          <p:cNvSpPr txBox="1"/>
          <p:nvPr/>
        </p:nvSpPr>
        <p:spPr>
          <a:xfrm>
            <a:off x="4316775" y="1249525"/>
            <a:ext cx="4643700" cy="4590300"/>
          </a:xfrm>
          <a:prstGeom prst="rect">
            <a:avLst/>
          </a:prstGeom>
          <a:noFill/>
          <a:ln>
            <a:noFill/>
          </a:ln>
        </p:spPr>
        <p:txBody>
          <a:bodyPr spcFirstLastPara="1" wrap="square" lIns="91425" tIns="91425" rIns="91425" bIns="91425" anchor="t" anchorCtr="0">
            <a:noAutofit/>
          </a:bodyPr>
          <a:lstStyle/>
          <a:p>
            <a:pPr marL="457200" lvl="0" indent="-387350" algn="l" rtl="0">
              <a:spcBef>
                <a:spcPts val="0"/>
              </a:spcBef>
              <a:spcAft>
                <a:spcPts val="0"/>
              </a:spcAft>
              <a:buSzPts val="2500"/>
              <a:buFont typeface="Calibri"/>
              <a:buChar char="❖"/>
            </a:pPr>
            <a:r>
              <a:rPr lang="en-US" sz="2500">
                <a:latin typeface="Calibri"/>
                <a:ea typeface="Calibri"/>
                <a:cs typeface="Calibri"/>
                <a:sym typeface="Calibri"/>
              </a:rPr>
              <a:t>Snehal Chandra</a:t>
            </a:r>
            <a:endParaRPr sz="2500">
              <a:latin typeface="Calibri"/>
              <a:ea typeface="Calibri"/>
              <a:cs typeface="Calibri"/>
              <a:sym typeface="Calibri"/>
            </a:endParaRPr>
          </a:p>
          <a:p>
            <a:pPr marL="914400" lvl="1" indent="-387350" algn="l" rtl="0">
              <a:spcBef>
                <a:spcPts val="0"/>
              </a:spcBef>
              <a:spcAft>
                <a:spcPts val="0"/>
              </a:spcAft>
              <a:buSzPts val="2500"/>
              <a:buFont typeface="Calibri"/>
              <a:buChar char="➢"/>
            </a:pPr>
            <a:r>
              <a:rPr lang="en-US" sz="2500">
                <a:latin typeface="Calibri"/>
                <a:ea typeface="Calibri"/>
                <a:cs typeface="Calibri"/>
                <a:sym typeface="Calibri"/>
              </a:rPr>
              <a:t>Activities Details</a:t>
            </a:r>
            <a:endParaRPr sz="2500">
              <a:latin typeface="Calibri"/>
              <a:ea typeface="Calibri"/>
              <a:cs typeface="Calibri"/>
              <a:sym typeface="Calibri"/>
            </a:endParaRPr>
          </a:p>
          <a:p>
            <a:pPr marL="1371600" lvl="2" indent="-387350" algn="l" rtl="0">
              <a:spcBef>
                <a:spcPts val="0"/>
              </a:spcBef>
              <a:spcAft>
                <a:spcPts val="0"/>
              </a:spcAft>
              <a:buSzPts val="2500"/>
              <a:buFont typeface="Calibri"/>
              <a:buChar char="■"/>
            </a:pPr>
            <a:r>
              <a:rPr lang="en-US" sz="2500">
                <a:latin typeface="Calibri"/>
                <a:ea typeface="Calibri"/>
                <a:cs typeface="Calibri"/>
                <a:sym typeface="Calibri"/>
              </a:rPr>
              <a:t>Crafts</a:t>
            </a:r>
            <a:endParaRPr sz="2500">
              <a:latin typeface="Calibri"/>
              <a:ea typeface="Calibri"/>
              <a:cs typeface="Calibri"/>
              <a:sym typeface="Calibri"/>
            </a:endParaRPr>
          </a:p>
          <a:p>
            <a:pPr marL="1371600" lvl="2" indent="-387350" algn="l" rtl="0">
              <a:spcBef>
                <a:spcPts val="0"/>
              </a:spcBef>
              <a:spcAft>
                <a:spcPts val="0"/>
              </a:spcAft>
              <a:buSzPts val="2500"/>
              <a:buFont typeface="Calibri"/>
              <a:buChar char="■"/>
            </a:pPr>
            <a:r>
              <a:rPr lang="en-US" sz="2500">
                <a:latin typeface="Calibri"/>
                <a:ea typeface="Calibri"/>
                <a:cs typeface="Calibri"/>
                <a:sym typeface="Calibri"/>
              </a:rPr>
              <a:t>Experiments</a:t>
            </a:r>
            <a:endParaRPr sz="2500">
              <a:latin typeface="Calibri"/>
              <a:ea typeface="Calibri"/>
              <a:cs typeface="Calibri"/>
              <a:sym typeface="Calibri"/>
            </a:endParaRPr>
          </a:p>
          <a:p>
            <a:pPr marL="1371600" lvl="2" indent="-387350" algn="l" rtl="0">
              <a:spcBef>
                <a:spcPts val="0"/>
              </a:spcBef>
              <a:spcAft>
                <a:spcPts val="0"/>
              </a:spcAft>
              <a:buSzPts val="2500"/>
              <a:buFont typeface="Calibri"/>
              <a:buChar char="■"/>
            </a:pPr>
            <a:r>
              <a:rPr lang="en-US" sz="2500">
                <a:latin typeface="Calibri"/>
                <a:ea typeface="Calibri"/>
                <a:cs typeface="Calibri"/>
                <a:sym typeface="Calibri"/>
              </a:rPr>
              <a:t>Stories</a:t>
            </a:r>
            <a:endParaRPr sz="2500">
              <a:latin typeface="Calibri"/>
              <a:ea typeface="Calibri"/>
              <a:cs typeface="Calibri"/>
              <a:sym typeface="Calibri"/>
            </a:endParaRPr>
          </a:p>
          <a:p>
            <a:pPr marL="1371600" lvl="2" indent="-387350" algn="l" rtl="0">
              <a:spcBef>
                <a:spcPts val="0"/>
              </a:spcBef>
              <a:spcAft>
                <a:spcPts val="0"/>
              </a:spcAft>
              <a:buSzPts val="2500"/>
              <a:buFont typeface="Calibri"/>
              <a:buChar char="■"/>
            </a:pPr>
            <a:r>
              <a:rPr lang="en-US" sz="2500">
                <a:latin typeface="Calibri"/>
                <a:ea typeface="Calibri"/>
                <a:cs typeface="Calibri"/>
                <a:sym typeface="Calibri"/>
              </a:rPr>
              <a:t>Poems</a:t>
            </a:r>
            <a:endParaRPr sz="2500">
              <a:latin typeface="Calibri"/>
              <a:ea typeface="Calibri"/>
              <a:cs typeface="Calibri"/>
              <a:sym typeface="Calibri"/>
            </a:endParaRPr>
          </a:p>
          <a:p>
            <a:pPr marL="1371600" lvl="2" indent="-387350" algn="l" rtl="0">
              <a:spcBef>
                <a:spcPts val="0"/>
              </a:spcBef>
              <a:spcAft>
                <a:spcPts val="0"/>
              </a:spcAft>
              <a:buSzPts val="2500"/>
              <a:buFont typeface="Calibri"/>
              <a:buChar char="■"/>
            </a:pPr>
            <a:r>
              <a:rPr lang="en-US" sz="2500">
                <a:latin typeface="Calibri"/>
                <a:ea typeface="Calibri"/>
                <a:cs typeface="Calibri"/>
                <a:sym typeface="Calibri"/>
              </a:rPr>
              <a:t>Games</a:t>
            </a:r>
            <a:endParaRPr sz="2500">
              <a:latin typeface="Calibri"/>
              <a:ea typeface="Calibri"/>
              <a:cs typeface="Calibri"/>
              <a:sym typeface="Calibri"/>
            </a:endParaRPr>
          </a:p>
          <a:p>
            <a:pPr marL="1371600" lvl="2" indent="-387350" algn="l" rtl="0">
              <a:spcBef>
                <a:spcPts val="0"/>
              </a:spcBef>
              <a:spcAft>
                <a:spcPts val="0"/>
              </a:spcAft>
              <a:buSzPts val="2500"/>
              <a:buFont typeface="Calibri"/>
              <a:buChar char="■"/>
            </a:pPr>
            <a:r>
              <a:rPr lang="en-US" sz="2500">
                <a:latin typeface="Calibri"/>
                <a:ea typeface="Calibri"/>
                <a:cs typeface="Calibri"/>
                <a:sym typeface="Calibri"/>
              </a:rPr>
              <a:t>Recipe</a:t>
            </a:r>
            <a:endParaRPr sz="2500">
              <a:latin typeface="Calibri"/>
              <a:ea typeface="Calibri"/>
              <a:cs typeface="Calibri"/>
              <a:sym typeface="Calibri"/>
            </a:endParaRPr>
          </a:p>
          <a:p>
            <a:pPr marL="914400" lvl="1" indent="-387350" algn="l" rtl="0">
              <a:spcBef>
                <a:spcPts val="0"/>
              </a:spcBef>
              <a:spcAft>
                <a:spcPts val="0"/>
              </a:spcAft>
              <a:buSzPts val="2500"/>
              <a:buFont typeface="Calibri"/>
              <a:buChar char="➢"/>
            </a:pPr>
            <a:r>
              <a:rPr lang="en-US" sz="2500">
                <a:latin typeface="Calibri"/>
                <a:ea typeface="Calibri"/>
                <a:cs typeface="Calibri"/>
                <a:sym typeface="Calibri"/>
              </a:rPr>
              <a:t>Image Upload</a:t>
            </a:r>
            <a:endParaRPr sz="2500">
              <a:latin typeface="Calibri"/>
              <a:ea typeface="Calibri"/>
              <a:cs typeface="Calibri"/>
              <a:sym typeface="Calibri"/>
            </a:endParaRPr>
          </a:p>
          <a:p>
            <a:pPr marL="457200" lvl="0" indent="0" algn="l" rtl="0">
              <a:spcBef>
                <a:spcPts val="0"/>
              </a:spcBef>
              <a:spcAft>
                <a:spcPts val="0"/>
              </a:spcAft>
              <a:buNone/>
            </a:pPr>
            <a:endParaRPr sz="25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281</Words>
  <Application>Microsoft Office PowerPoint</Application>
  <PresentationFormat>On-screen Show (4:3)</PresentationFormat>
  <Paragraphs>59</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UE19CS204 – Web Technologies Mini Project</vt:lpstr>
      <vt:lpstr>Abstract</vt:lpstr>
      <vt:lpstr>Technologies Used</vt:lpstr>
      <vt:lpstr>Member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VJ</dc:creator>
  <cp:lastModifiedBy>Deborah Alex</cp:lastModifiedBy>
  <cp:revision>7</cp:revision>
  <dcterms:created xsi:type="dcterms:W3CDTF">2020-11-18T05:59:33Z</dcterms:created>
  <dcterms:modified xsi:type="dcterms:W3CDTF">2020-12-09T04:04:52Z</dcterms:modified>
</cp:coreProperties>
</file>