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D295-1D18-4C5F-9CA6-28E2A68AC88C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B415-EC03-44E9-A782-1277BF26E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55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D295-1D18-4C5F-9CA6-28E2A68AC88C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B415-EC03-44E9-A782-1277BF26E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8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D295-1D18-4C5F-9CA6-28E2A68AC88C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B415-EC03-44E9-A782-1277BF26E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54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D295-1D18-4C5F-9CA6-28E2A68AC88C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B415-EC03-44E9-A782-1277BF26E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D295-1D18-4C5F-9CA6-28E2A68AC88C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B415-EC03-44E9-A782-1277BF26E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05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D295-1D18-4C5F-9CA6-28E2A68AC88C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B415-EC03-44E9-A782-1277BF26E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3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D295-1D18-4C5F-9CA6-28E2A68AC88C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B415-EC03-44E9-A782-1277BF26E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12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D295-1D18-4C5F-9CA6-28E2A68AC88C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B415-EC03-44E9-A782-1277BF26E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71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D295-1D18-4C5F-9CA6-28E2A68AC88C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B415-EC03-44E9-A782-1277BF26E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23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D295-1D18-4C5F-9CA6-28E2A68AC88C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B415-EC03-44E9-A782-1277BF26E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36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D295-1D18-4C5F-9CA6-28E2A68AC88C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B415-EC03-44E9-A782-1277BF26E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79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CD295-1D18-4C5F-9CA6-28E2A68AC88C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3B415-EC03-44E9-A782-1277BF26E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97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Assignment 16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- Snehal </a:t>
            </a:r>
            <a:r>
              <a:rPr lang="en-IN" dirty="0" err="1" smtClean="0"/>
              <a:t>Deshmukh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82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Assignment 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16</dc:title>
  <dc:creator>Admin</dc:creator>
  <cp:lastModifiedBy>Admin</cp:lastModifiedBy>
  <cp:revision>1</cp:revision>
  <dcterms:created xsi:type="dcterms:W3CDTF">2023-03-19T16:54:52Z</dcterms:created>
  <dcterms:modified xsi:type="dcterms:W3CDTF">2023-03-19T16:56:02Z</dcterms:modified>
</cp:coreProperties>
</file>