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5" autoAdjust="0"/>
    <p:restoredTop sz="94660"/>
  </p:normalViewPr>
  <p:slideViewPr>
    <p:cSldViewPr snapToGrid="0">
      <p:cViewPr varScale="1">
        <p:scale>
          <a:sx n="71" d="100"/>
          <a:sy n="71"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1092D5-56F8-431B-9F7B-D88015937F36}"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486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1092D5-56F8-431B-9F7B-D88015937F36}"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142699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1092D5-56F8-431B-9F7B-D88015937F36}"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273608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1092D5-56F8-431B-9F7B-D88015937F36}"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4035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092D5-56F8-431B-9F7B-D88015937F36}"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371447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1092D5-56F8-431B-9F7B-D88015937F36}"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157997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1092D5-56F8-431B-9F7B-D88015937F36}"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10125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1092D5-56F8-431B-9F7B-D88015937F36}"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159016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092D5-56F8-431B-9F7B-D88015937F36}"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30957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092D5-56F8-431B-9F7B-D88015937F36}"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206528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092D5-56F8-431B-9F7B-D88015937F36}"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AC682-FD14-4138-BB8B-154AB79C033B}" type="slidenum">
              <a:rPr lang="en-IN" smtClean="0"/>
              <a:t>‹#›</a:t>
            </a:fld>
            <a:endParaRPr lang="en-IN"/>
          </a:p>
        </p:txBody>
      </p:sp>
    </p:spTree>
    <p:extLst>
      <p:ext uri="{BB962C8B-B14F-4D97-AF65-F5344CB8AC3E}">
        <p14:creationId xmlns:p14="http://schemas.microsoft.com/office/powerpoint/2010/main" val="118959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092D5-56F8-431B-9F7B-D88015937F36}" type="datetimeFigureOut">
              <a:rPr lang="en-IN" smtClean="0"/>
              <a:t>15-02-2023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AC682-FD14-4138-BB8B-154AB79C033B}" type="slidenum">
              <a:rPr lang="en-IN" smtClean="0"/>
              <a:t>‹#›</a:t>
            </a:fld>
            <a:endParaRPr lang="en-IN"/>
          </a:p>
        </p:txBody>
      </p:sp>
    </p:spTree>
    <p:extLst>
      <p:ext uri="{BB962C8B-B14F-4D97-AF65-F5344CB8AC3E}">
        <p14:creationId xmlns:p14="http://schemas.microsoft.com/office/powerpoint/2010/main" val="266453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Data Type</a:t>
            </a:r>
            <a:endParaRPr lang="en-IN" b="1" dirty="0"/>
          </a:p>
        </p:txBody>
      </p:sp>
      <p:sp>
        <p:nvSpPr>
          <p:cNvPr id="3" name="Subtitle 2"/>
          <p:cNvSpPr>
            <a:spLocks noGrp="1"/>
          </p:cNvSpPr>
          <p:nvPr>
            <p:ph type="subTitle" idx="1"/>
          </p:nvPr>
        </p:nvSpPr>
        <p:spPr/>
        <p:txBody>
          <a:bodyPr/>
          <a:lstStyle/>
          <a:p>
            <a:r>
              <a:rPr lang="en-IN" dirty="0" smtClean="0"/>
              <a:t>                                                            -Snehal </a:t>
            </a:r>
            <a:r>
              <a:rPr lang="en-IN" dirty="0" err="1" smtClean="0"/>
              <a:t>Deshmukh</a:t>
            </a:r>
            <a:r>
              <a:rPr lang="en-IN" dirty="0" smtClean="0"/>
              <a:t>.</a:t>
            </a:r>
            <a:endParaRPr lang="en-IN" dirty="0"/>
          </a:p>
        </p:txBody>
      </p:sp>
    </p:spTree>
    <p:extLst>
      <p:ext uri="{BB962C8B-B14F-4D97-AF65-F5344CB8AC3E}">
        <p14:creationId xmlns:p14="http://schemas.microsoft.com/office/powerpoint/2010/main" val="252418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data types in any programming language?</a:t>
            </a:r>
            <a:endParaRPr lang="en-IN" dirty="0"/>
          </a:p>
        </p:txBody>
      </p:sp>
      <p:sp>
        <p:nvSpPr>
          <p:cNvPr id="3" name="Content Placeholder 2"/>
          <p:cNvSpPr>
            <a:spLocks noGrp="1"/>
          </p:cNvSpPr>
          <p:nvPr>
            <p:ph idx="1"/>
          </p:nvPr>
        </p:nvSpPr>
        <p:spPr/>
        <p:txBody>
          <a:bodyPr>
            <a:normAutofit/>
          </a:bodyPr>
          <a:lstStyle/>
          <a:p>
            <a:r>
              <a:rPr lang="en-US" dirty="0" smtClean="0"/>
              <a:t>In programming languages, a data type is a classification of data items that determines the kind of values that they can hold and the operations that can be performed on them. Different programming languages provide different data types.</a:t>
            </a:r>
          </a:p>
        </p:txBody>
      </p:sp>
    </p:spTree>
    <p:extLst>
      <p:ext uri="{BB962C8B-B14F-4D97-AF65-F5344CB8AC3E}">
        <p14:creationId xmlns:p14="http://schemas.microsoft.com/office/powerpoint/2010/main" val="9293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4340754"/>
              </p:ext>
            </p:extLst>
          </p:nvPr>
        </p:nvGraphicFramePr>
        <p:xfrm>
          <a:off x="0" y="1"/>
          <a:ext cx="12192000" cy="6979920"/>
        </p:xfrm>
        <a:graphic>
          <a:graphicData uri="http://schemas.openxmlformats.org/drawingml/2006/table">
            <a:tbl>
              <a:tblPr firstRow="1" bandRow="1">
                <a:tableStyleId>{5C22544A-7EE6-4342-B048-85BDC9FD1C3A}</a:tableStyleId>
              </a:tblPr>
              <a:tblGrid>
                <a:gridCol w="5014144">
                  <a:extLst>
                    <a:ext uri="{9D8B030D-6E8A-4147-A177-3AD203B41FA5}">
                      <a16:colId xmlns:a16="http://schemas.microsoft.com/office/drawing/2014/main" val="3828302895"/>
                    </a:ext>
                  </a:extLst>
                </a:gridCol>
                <a:gridCol w="3417536">
                  <a:extLst>
                    <a:ext uri="{9D8B030D-6E8A-4147-A177-3AD203B41FA5}">
                      <a16:colId xmlns:a16="http://schemas.microsoft.com/office/drawing/2014/main" val="1790088589"/>
                    </a:ext>
                  </a:extLst>
                </a:gridCol>
                <a:gridCol w="3760320">
                  <a:extLst>
                    <a:ext uri="{9D8B030D-6E8A-4147-A177-3AD203B41FA5}">
                      <a16:colId xmlns:a16="http://schemas.microsoft.com/office/drawing/2014/main" val="3771176876"/>
                    </a:ext>
                  </a:extLst>
                </a:gridCol>
              </a:tblGrid>
              <a:tr h="761524">
                <a:tc>
                  <a:txBody>
                    <a:bodyPr/>
                    <a:lstStyle/>
                    <a:p>
                      <a:r>
                        <a:rPr lang="en-IN" sz="2800" dirty="0" smtClean="0"/>
                        <a:t>Data Type</a:t>
                      </a:r>
                    </a:p>
                    <a:p>
                      <a:endParaRPr lang="en-IN" dirty="0" smtClean="0"/>
                    </a:p>
                    <a:p>
                      <a:endParaRPr lang="en-IN" dirty="0"/>
                    </a:p>
                  </a:txBody>
                  <a:tcPr/>
                </a:tc>
                <a:tc>
                  <a:txBody>
                    <a:bodyPr/>
                    <a:lstStyle/>
                    <a:p>
                      <a:r>
                        <a:rPr lang="en-IN" sz="2800" dirty="0" smtClean="0"/>
                        <a:t>Used for</a:t>
                      </a:r>
                    </a:p>
                    <a:p>
                      <a:endParaRPr lang="en-IN" dirty="0" smtClean="0"/>
                    </a:p>
                    <a:p>
                      <a:endParaRPr lang="en-IN" dirty="0"/>
                    </a:p>
                  </a:txBody>
                  <a:tcPr/>
                </a:tc>
                <a:tc>
                  <a:txBody>
                    <a:bodyPr/>
                    <a:lstStyle/>
                    <a:p>
                      <a:r>
                        <a:rPr lang="en-IN" sz="2800" dirty="0" smtClean="0"/>
                        <a:t>Example</a:t>
                      </a:r>
                      <a:endParaRPr lang="en-IN" sz="2800" dirty="0"/>
                    </a:p>
                  </a:txBody>
                  <a:tcPr/>
                </a:tc>
                <a:extLst>
                  <a:ext uri="{0D108BD9-81ED-4DB2-BD59-A6C34878D82A}">
                    <a16:rowId xmlns:a16="http://schemas.microsoft.com/office/drawing/2014/main" val="1937312871"/>
                  </a:ext>
                </a:extLst>
              </a:tr>
              <a:tr h="1153166">
                <a:tc>
                  <a:txBody>
                    <a:bodyPr/>
                    <a:lstStyle/>
                    <a:p>
                      <a:r>
                        <a:rPr lang="en-IN" sz="3600" dirty="0" smtClean="0"/>
                        <a:t>String</a:t>
                      </a:r>
                      <a:endParaRPr lang="en-IN" sz="3600" dirty="0"/>
                    </a:p>
                  </a:txBody>
                  <a:tcPr/>
                </a:tc>
                <a:tc>
                  <a:txBody>
                    <a:bodyPr/>
                    <a:lstStyle/>
                    <a:p>
                      <a:r>
                        <a:rPr lang="en-IN" sz="3200" dirty="0" smtClean="0"/>
                        <a:t>Alphanumeric characters</a:t>
                      </a:r>
                    </a:p>
                    <a:p>
                      <a:endParaRPr lang="en-IN" dirty="0" smtClean="0"/>
                    </a:p>
                    <a:p>
                      <a:endParaRPr lang="en-IN" dirty="0"/>
                    </a:p>
                  </a:txBody>
                  <a:tcPr/>
                </a:tc>
                <a:tc>
                  <a:txBody>
                    <a:bodyPr/>
                    <a:lstStyle/>
                    <a:p>
                      <a:r>
                        <a:rPr lang="en-IN" sz="3200" dirty="0" smtClean="0"/>
                        <a:t>hello world, Alice, Bob123</a:t>
                      </a:r>
                      <a:endParaRPr lang="en-IN" sz="3200" dirty="0"/>
                    </a:p>
                  </a:txBody>
                  <a:tcPr/>
                </a:tc>
                <a:extLst>
                  <a:ext uri="{0D108BD9-81ED-4DB2-BD59-A6C34878D82A}">
                    <a16:rowId xmlns:a16="http://schemas.microsoft.com/office/drawing/2014/main" val="3191051692"/>
                  </a:ext>
                </a:extLst>
              </a:tr>
              <a:tr h="609220">
                <a:tc>
                  <a:txBody>
                    <a:bodyPr/>
                    <a:lstStyle/>
                    <a:p>
                      <a:r>
                        <a:rPr lang="en-IN" sz="3600" dirty="0" smtClean="0"/>
                        <a:t>Integer</a:t>
                      </a:r>
                      <a:endParaRPr lang="en-IN" sz="3600" dirty="0"/>
                    </a:p>
                  </a:txBody>
                  <a:tcPr/>
                </a:tc>
                <a:tc>
                  <a:txBody>
                    <a:bodyPr/>
                    <a:lstStyle/>
                    <a:p>
                      <a:r>
                        <a:rPr lang="en-IN" dirty="0" smtClean="0"/>
                        <a:t>	</a:t>
                      </a:r>
                    </a:p>
                    <a:p>
                      <a:r>
                        <a:rPr lang="en-IN" sz="3200" dirty="0" smtClean="0"/>
                        <a:t>Whole numbers</a:t>
                      </a:r>
                      <a:endParaRPr lang="en-IN" sz="3200" dirty="0"/>
                    </a:p>
                  </a:txBody>
                  <a:tcPr/>
                </a:tc>
                <a:tc>
                  <a:txBody>
                    <a:bodyPr/>
                    <a:lstStyle/>
                    <a:p>
                      <a:r>
                        <a:rPr lang="en-IN" dirty="0" smtClean="0"/>
                        <a:t>	</a:t>
                      </a:r>
                    </a:p>
                    <a:p>
                      <a:r>
                        <a:rPr lang="en-IN" sz="3200" dirty="0" smtClean="0"/>
                        <a:t>7, 12, 999</a:t>
                      </a:r>
                      <a:endParaRPr lang="en-IN" sz="3200" dirty="0"/>
                    </a:p>
                  </a:txBody>
                  <a:tcPr/>
                </a:tc>
                <a:extLst>
                  <a:ext uri="{0D108BD9-81ED-4DB2-BD59-A6C34878D82A}">
                    <a16:rowId xmlns:a16="http://schemas.microsoft.com/office/drawing/2014/main" val="1633172137"/>
                  </a:ext>
                </a:extLst>
              </a:tr>
              <a:tr h="848556">
                <a:tc>
                  <a:txBody>
                    <a:bodyPr/>
                    <a:lstStyle/>
                    <a:p>
                      <a:r>
                        <a:rPr lang="en-IN" sz="3600" dirty="0" smtClean="0"/>
                        <a:t>Float (floating point)</a:t>
                      </a:r>
                    </a:p>
                    <a:p>
                      <a:endParaRPr lang="en-IN" dirty="0" smtClean="0"/>
                    </a:p>
                    <a:p>
                      <a:endParaRPr lang="en-IN" dirty="0"/>
                    </a:p>
                  </a:txBody>
                  <a:tcPr/>
                </a:tc>
                <a:tc>
                  <a:txBody>
                    <a:bodyPr/>
                    <a:lstStyle/>
                    <a:p>
                      <a:r>
                        <a:rPr lang="en-US" sz="3200" dirty="0" smtClean="0"/>
                        <a:t>Number with a decimal point</a:t>
                      </a:r>
                      <a:endParaRPr lang="en-IN" sz="3200" dirty="0"/>
                    </a:p>
                  </a:txBody>
                  <a:tcPr/>
                </a:tc>
                <a:tc>
                  <a:txBody>
                    <a:bodyPr/>
                    <a:lstStyle/>
                    <a:p>
                      <a:r>
                        <a:rPr lang="en-IN" sz="3200" dirty="0" smtClean="0"/>
                        <a:t>3.15, 9.06, 00.13</a:t>
                      </a:r>
                      <a:endParaRPr lang="en-IN" sz="3200" dirty="0"/>
                    </a:p>
                  </a:txBody>
                  <a:tcPr/>
                </a:tc>
                <a:extLst>
                  <a:ext uri="{0D108BD9-81ED-4DB2-BD59-A6C34878D82A}">
                    <a16:rowId xmlns:a16="http://schemas.microsoft.com/office/drawing/2014/main" val="2018874632"/>
                  </a:ext>
                </a:extLst>
              </a:tr>
              <a:tr h="848556">
                <a:tc>
                  <a:txBody>
                    <a:bodyPr/>
                    <a:lstStyle/>
                    <a:p>
                      <a:r>
                        <a:rPr lang="en-IN" sz="3600" dirty="0" smtClean="0"/>
                        <a:t>Character</a:t>
                      </a:r>
                      <a:endParaRPr lang="en-IN" sz="3600" dirty="0"/>
                    </a:p>
                  </a:txBody>
                  <a:tcPr/>
                </a:tc>
                <a:tc>
                  <a:txBody>
                    <a:bodyPr/>
                    <a:lstStyle/>
                    <a:p>
                      <a:r>
                        <a:rPr lang="en-IN" sz="3600" dirty="0" smtClean="0"/>
                        <a:t>Encoding text numerically</a:t>
                      </a:r>
                      <a:endParaRPr lang="en-IN" sz="3600" dirty="0"/>
                    </a:p>
                  </a:txBody>
                  <a:tcPr/>
                </a:tc>
                <a:tc>
                  <a:txBody>
                    <a:bodyPr/>
                    <a:lstStyle/>
                    <a:p>
                      <a:r>
                        <a:rPr lang="en-US" sz="2800" dirty="0" smtClean="0"/>
                        <a:t>97 (in ASCII, 97 is a lower case 'a')</a:t>
                      </a:r>
                      <a:endParaRPr lang="en-IN" sz="2800" dirty="0"/>
                    </a:p>
                  </a:txBody>
                  <a:tcPr/>
                </a:tc>
                <a:extLst>
                  <a:ext uri="{0D108BD9-81ED-4DB2-BD59-A6C34878D82A}">
                    <a16:rowId xmlns:a16="http://schemas.microsoft.com/office/drawing/2014/main" val="4289600439"/>
                  </a:ext>
                </a:extLst>
              </a:tr>
              <a:tr h="761524">
                <a:tc>
                  <a:txBody>
                    <a:bodyPr/>
                    <a:lstStyle/>
                    <a:p>
                      <a:r>
                        <a:rPr lang="en-IN" sz="3600" dirty="0" smtClean="0"/>
                        <a:t>Boolean</a:t>
                      </a:r>
                      <a:endParaRPr lang="en-IN" sz="3600" dirty="0"/>
                    </a:p>
                  </a:txBody>
                  <a:tcPr/>
                </a:tc>
                <a:tc>
                  <a:txBody>
                    <a:bodyPr/>
                    <a:lstStyle/>
                    <a:p>
                      <a:r>
                        <a:rPr lang="en-IN" sz="3200" dirty="0" smtClean="0"/>
                        <a:t>Representing logical values</a:t>
                      </a:r>
                      <a:endParaRPr lang="en-IN" sz="3200" dirty="0"/>
                    </a:p>
                  </a:txBody>
                  <a:tcPr/>
                </a:tc>
                <a:tc>
                  <a:txBody>
                    <a:bodyPr/>
                    <a:lstStyle/>
                    <a:p>
                      <a:r>
                        <a:rPr lang="en-IN" dirty="0" smtClean="0"/>
                        <a:t>	</a:t>
                      </a:r>
                    </a:p>
                    <a:p>
                      <a:r>
                        <a:rPr lang="en-IN" sz="3200" dirty="0" smtClean="0"/>
                        <a:t>TRUE, FALSE</a:t>
                      </a:r>
                      <a:endParaRPr lang="en-IN" sz="3200" dirty="0"/>
                    </a:p>
                  </a:txBody>
                  <a:tcPr/>
                </a:tc>
                <a:extLst>
                  <a:ext uri="{0D108BD9-81ED-4DB2-BD59-A6C34878D82A}">
                    <a16:rowId xmlns:a16="http://schemas.microsoft.com/office/drawing/2014/main" val="1366635650"/>
                  </a:ext>
                </a:extLst>
              </a:tr>
            </a:tbl>
          </a:graphicData>
        </a:graphic>
      </p:graphicFrame>
    </p:spTree>
    <p:extLst>
      <p:ext uri="{BB962C8B-B14F-4D97-AF65-F5344CB8AC3E}">
        <p14:creationId xmlns:p14="http://schemas.microsoft.com/office/powerpoint/2010/main" val="264130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things works in backend when we store and fetch values.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a:t>
            </a:r>
            <a:r>
              <a:rPr lang="en-IN" b="1" dirty="0" smtClean="0"/>
              <a:t>Storing values</a:t>
            </a:r>
            <a:r>
              <a:rPr lang="en-IN" dirty="0" smtClean="0"/>
              <a:t>:</a:t>
            </a:r>
          </a:p>
          <a:p>
            <a:r>
              <a:rPr lang="en-US" dirty="0" smtClean="0"/>
              <a:t>The application sends a request to the backend to store data.</a:t>
            </a:r>
          </a:p>
          <a:p>
            <a:r>
              <a:rPr lang="en-US" dirty="0" smtClean="0"/>
              <a:t>The backend receives the request and validates it to ensure that the data is in the correct format and meets any other requirements.</a:t>
            </a:r>
          </a:p>
          <a:p>
            <a:r>
              <a:rPr lang="en-US" dirty="0" smtClean="0"/>
              <a:t>The backend then stores the data in a database or other persistent storage system. This may involve creating a new record in a database table, or updating an existing record with new values.</a:t>
            </a:r>
          </a:p>
          <a:p>
            <a:r>
              <a:rPr lang="en-US" dirty="0" smtClean="0"/>
              <a:t>Once the data has been stored, the backend sends a response back to the application to indicate that the operation was successful.</a:t>
            </a:r>
            <a:endParaRPr lang="en-IN" dirty="0"/>
          </a:p>
        </p:txBody>
      </p:sp>
    </p:spTree>
    <p:extLst>
      <p:ext uri="{BB962C8B-B14F-4D97-AF65-F5344CB8AC3E}">
        <p14:creationId xmlns:p14="http://schemas.microsoft.com/office/powerpoint/2010/main" val="179059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IN" dirty="0" smtClean="0"/>
              <a:t> </a:t>
            </a:r>
            <a:r>
              <a:rPr lang="en-IN" b="1" dirty="0" smtClean="0"/>
              <a:t>Fetching values</a:t>
            </a:r>
            <a:r>
              <a:rPr lang="en-IN" dirty="0" smtClean="0"/>
              <a:t>:</a:t>
            </a:r>
          </a:p>
          <a:p>
            <a:r>
              <a:rPr lang="en-US" dirty="0" smtClean="0"/>
              <a:t>The application sends a request to the backend to fetch data.</a:t>
            </a:r>
          </a:p>
          <a:p>
            <a:r>
              <a:rPr lang="en-US" dirty="0" smtClean="0"/>
              <a:t>The backend receives the request and validates it to ensure that it is in the correct format and meets any other requirements.</a:t>
            </a:r>
          </a:p>
          <a:p>
            <a:r>
              <a:rPr lang="en-US" dirty="0" smtClean="0"/>
              <a:t>The backend then retrieves the requested data from the database or other persistent storage system. This may involve executing a database query to select the desired data.</a:t>
            </a:r>
          </a:p>
          <a:p>
            <a:r>
              <a:rPr lang="en-US" dirty="0" smtClean="0"/>
              <a:t>Once the data has been retrieved, the backend sends a response back to the application, usually in the form of a data object or collection, such as an array or JSON document.</a:t>
            </a:r>
            <a:endParaRPr lang="en-IN" dirty="0"/>
          </a:p>
        </p:txBody>
      </p:sp>
    </p:spTree>
    <p:extLst>
      <p:ext uri="{BB962C8B-B14F-4D97-AF65-F5344CB8AC3E}">
        <p14:creationId xmlns:p14="http://schemas.microsoft.com/office/powerpoint/2010/main" val="60556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Note that the specific steps involved in storing and fetching data can vary depending on the backend system being used, the type of data being stored or retrieved, and the application's requirements. Additionally, backend systems may provide additional functionality, such as data validation, indexing, and security measures, to ensure that data is stored and retrieved efficiently and securely.</a:t>
            </a:r>
            <a:endParaRPr lang="en-IN" dirty="0"/>
          </a:p>
        </p:txBody>
      </p:sp>
    </p:spTree>
    <p:extLst>
      <p:ext uri="{BB962C8B-B14F-4D97-AF65-F5344CB8AC3E}">
        <p14:creationId xmlns:p14="http://schemas.microsoft.com/office/powerpoint/2010/main" val="1859941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403</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Data Type</vt:lpstr>
      <vt:lpstr>What are data types in any programming language?</vt:lpstr>
      <vt:lpstr>PowerPoint Presentation</vt:lpstr>
      <vt:lpstr>How things works in backend when we store and fetch values.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2023-02-15T13:06:06Z</dcterms:created>
  <dcterms:modified xsi:type="dcterms:W3CDTF">2023-02-15T16:38:22Z</dcterms:modified>
</cp:coreProperties>
</file>