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6" r:id="rId9"/>
    <p:sldId id="264" r:id="rId10"/>
    <p:sldId id="265" r:id="rId11"/>
    <p:sldId id="267" r:id="rId12"/>
    <p:sldId id="269" r:id="rId13"/>
    <p:sldId id="270" r:id="rId14"/>
    <p:sldId id="276" r:id="rId15"/>
    <p:sldId id="278" r:id="rId16"/>
    <p:sldId id="279" r:id="rId17"/>
    <p:sldId id="277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8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3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6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6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4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1DAC-B382-473B-9883-4BF422C3B389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7FDC-0B1D-4924-8844-86A07B103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7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Vim Commands &amp;</a:t>
            </a:r>
            <a:br>
              <a:rPr lang="en-IN" dirty="0" smtClean="0"/>
            </a:br>
            <a:r>
              <a:rPr lang="en-IN" dirty="0" smtClean="0"/>
              <a:t>man Commands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Snehal</a:t>
            </a:r>
            <a:r>
              <a:rPr lang="en-IN" dirty="0" smtClean="0"/>
              <a:t> </a:t>
            </a:r>
            <a:r>
              <a:rPr lang="en-IN" dirty="0" err="1" smtClean="0"/>
              <a:t>Deshmukh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Extra commands -:</a:t>
            </a:r>
            <a:endParaRPr lang="en-IN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Change to the previous </a:t>
            </a:r>
            <a:r>
              <a:rPr lang="en-US" sz="2000" dirty="0" smtClean="0"/>
              <a:t>directory -: </a:t>
            </a:r>
            <a:r>
              <a:rPr lang="en-IN" sz="2400" dirty="0"/>
              <a:t>cd -</a:t>
            </a:r>
            <a:r>
              <a:rPr lang="en-IN" dirty="0"/>
              <a:t>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Change to Parent </a:t>
            </a:r>
            <a:r>
              <a:rPr lang="en-IN" sz="2000" dirty="0" smtClean="0"/>
              <a:t>Directory -: </a:t>
            </a:r>
            <a:r>
              <a:rPr lang="en-IN" dirty="0" smtClean="0"/>
              <a:t>cd ../ or cd ..</a:t>
            </a: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69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68" y="329955"/>
            <a:ext cx="10175631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Linux file structure :</a:t>
            </a:r>
            <a:endParaRPr lang="en-IN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583" y="1280500"/>
            <a:ext cx="10515600" cy="5419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/bin: contains essential command binaries</a:t>
            </a:r>
          </a:p>
          <a:p>
            <a:r>
              <a:rPr lang="en-IN" dirty="0"/>
              <a:t>/</a:t>
            </a:r>
            <a:r>
              <a:rPr lang="en-IN" dirty="0" err="1"/>
              <a:t>sbin</a:t>
            </a:r>
            <a:r>
              <a:rPr lang="en-IN" dirty="0"/>
              <a:t>: contains essential system binaries</a:t>
            </a:r>
          </a:p>
          <a:p>
            <a:r>
              <a:rPr lang="en-IN" dirty="0"/>
              <a:t>/</a:t>
            </a:r>
            <a:r>
              <a:rPr lang="en-IN" dirty="0" err="1"/>
              <a:t>etc</a:t>
            </a:r>
            <a:r>
              <a:rPr lang="en-IN" dirty="0"/>
              <a:t>: contains system-wide configuration files</a:t>
            </a:r>
          </a:p>
          <a:p>
            <a:r>
              <a:rPr lang="en-IN" dirty="0"/>
              <a:t>/lib: contains system libraries</a:t>
            </a:r>
          </a:p>
          <a:p>
            <a:r>
              <a:rPr lang="en-IN" dirty="0"/>
              <a:t>/opt: contains optional software packages</a:t>
            </a:r>
          </a:p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: contains files that are expected to change during the normal operation of the system, such as log files and data files for programs.</a:t>
            </a:r>
          </a:p>
          <a:p>
            <a:r>
              <a:rPr lang="en-US" dirty="0"/>
              <a:t>/home: contains the home directories for individual users, where they can store their own files and settings.</a:t>
            </a:r>
          </a:p>
          <a:p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: contains temporary files that are automatically deleted when the system is rebooted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0771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mnt</a:t>
            </a:r>
            <a:r>
              <a:rPr lang="en-US" dirty="0"/>
              <a:t> – Mount Directory Temporary mount directory where </a:t>
            </a:r>
            <a:r>
              <a:rPr lang="en-US" dirty="0" err="1"/>
              <a:t>sysadmins</a:t>
            </a:r>
            <a:r>
              <a:rPr lang="en-US" dirty="0"/>
              <a:t> can mount </a:t>
            </a:r>
            <a:r>
              <a:rPr lang="en-US" dirty="0" err="1"/>
              <a:t>filesystems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IN" dirty="0"/>
              <a:t>/media – Removable Media Devices</a:t>
            </a:r>
          </a:p>
          <a:p>
            <a:r>
              <a:rPr lang="en-IN" dirty="0"/>
              <a:t>Temporary mount directory for removable devices.</a:t>
            </a:r>
          </a:p>
          <a:p>
            <a:r>
              <a:rPr lang="en-IN" dirty="0"/>
              <a:t>For examples, /media/</a:t>
            </a:r>
            <a:r>
              <a:rPr lang="en-IN" dirty="0" err="1"/>
              <a:t>cdrom</a:t>
            </a:r>
            <a:r>
              <a:rPr lang="en-IN" dirty="0"/>
              <a:t> for CD-ROM; /media/floppy for floppy drives; /media/</a:t>
            </a:r>
            <a:r>
              <a:rPr lang="en-IN" dirty="0" err="1"/>
              <a:t>cdrecorder</a:t>
            </a:r>
            <a:r>
              <a:rPr lang="en-IN" dirty="0"/>
              <a:t> for CD writer</a:t>
            </a:r>
          </a:p>
          <a:p>
            <a:r>
              <a:rPr lang="en-IN" dirty="0"/>
              <a:t>16. /</a:t>
            </a:r>
            <a:r>
              <a:rPr lang="en-IN" dirty="0" err="1"/>
              <a:t>srv</a:t>
            </a:r>
            <a:r>
              <a:rPr lang="en-IN" dirty="0"/>
              <a:t> – Service Data </a:t>
            </a:r>
            <a:r>
              <a:rPr lang="en-IN" dirty="0" err="1" smtClean="0"/>
              <a:t>srv</a:t>
            </a:r>
            <a:r>
              <a:rPr lang="en-IN" dirty="0" smtClean="0"/>
              <a:t>  </a:t>
            </a:r>
            <a:r>
              <a:rPr lang="en-IN" dirty="0"/>
              <a:t>stands for service.</a:t>
            </a:r>
          </a:p>
          <a:p>
            <a:r>
              <a:rPr lang="en-US" dirty="0" smtClean="0"/>
              <a:t>Contains </a:t>
            </a:r>
            <a:r>
              <a:rPr lang="en-US" dirty="0"/>
              <a:t>server specific services related data.</a:t>
            </a:r>
          </a:p>
          <a:p>
            <a:r>
              <a:rPr lang="en-US" dirty="0"/>
              <a:t>For example, 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cvs</a:t>
            </a:r>
            <a:r>
              <a:rPr lang="en-US" dirty="0"/>
              <a:t> contains CVS related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8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33903"/>
              </p:ext>
            </p:extLst>
          </p:nvPr>
        </p:nvGraphicFramePr>
        <p:xfrm>
          <a:off x="838200" y="365127"/>
          <a:ext cx="10515600" cy="57869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8927">
                  <a:extLst>
                    <a:ext uri="{9D8B030D-6E8A-4147-A177-3AD203B41FA5}">
                      <a16:colId xmlns:a16="http://schemas.microsoft.com/office/drawing/2014/main" val="977012365"/>
                    </a:ext>
                  </a:extLst>
                </a:gridCol>
                <a:gridCol w="5936673">
                  <a:extLst>
                    <a:ext uri="{9D8B030D-6E8A-4147-A177-3AD203B41FA5}">
                      <a16:colId xmlns:a16="http://schemas.microsoft.com/office/drawing/2014/main" val="432212315"/>
                    </a:ext>
                  </a:extLst>
                </a:gridCol>
              </a:tblGrid>
              <a:tr h="849515">
                <a:tc>
                  <a:txBody>
                    <a:bodyPr/>
                    <a:lstStyle/>
                    <a:p>
                      <a:r>
                        <a:rPr lang="en-IN" sz="3600" kern="1200" dirty="0" smtClean="0">
                          <a:effectLst/>
                        </a:rPr>
                        <a:t>Ubuntu Terminal Shortcuts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kern="1200" dirty="0" smtClean="0">
                          <a:effectLst/>
                        </a:rPr>
                        <a:t>Function</a:t>
                      </a:r>
                      <a:endParaRPr lang="en-IN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29411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87373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 + 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cursor to end of line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2857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 + 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the word before the cursor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92703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 +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 the current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84559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 + 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Suspend the current process by sending the signal SIGSTOP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41304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 + 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Clears the terminal 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0836"/>
                  </a:ext>
                </a:extLst>
              </a:tr>
              <a:tr h="52252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complete the command you are typing. If more than one command is possible, you can press it multiple times to scroll through the possible completions. If a very wide number of commands are possible, it can output a list of all possible completions.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5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/dev:-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locate </a:t>
            </a:r>
            <a:r>
              <a:rPr lang="en-US" dirty="0"/>
              <a:t>command: You can use the locate command to search for a file by name. For example, locate </a:t>
            </a:r>
            <a:r>
              <a:rPr lang="en-US" dirty="0" err="1"/>
              <a:t>myfile</a:t>
            </a:r>
            <a:r>
              <a:rPr lang="en-US" dirty="0"/>
              <a:t> will search the database for the file named "</a:t>
            </a:r>
            <a:r>
              <a:rPr lang="en-US" dirty="0" err="1"/>
              <a:t>myfile</a:t>
            </a:r>
            <a:r>
              <a:rPr lang="en-US" dirty="0"/>
              <a:t>" and will return the path of the file if it exists.</a:t>
            </a:r>
          </a:p>
          <a:p>
            <a:endParaRPr lang="en-US" dirty="0"/>
          </a:p>
          <a:p>
            <a:r>
              <a:rPr lang="en-IN" b="1" dirty="0"/>
              <a:t>dev </a:t>
            </a:r>
            <a:r>
              <a:rPr lang="en-IN" b="1" dirty="0" smtClean="0"/>
              <a:t>build </a:t>
            </a:r>
            <a:r>
              <a:rPr lang="en-IN" dirty="0" smtClean="0"/>
              <a:t>- </a:t>
            </a:r>
            <a:r>
              <a:rPr lang="en-US" dirty="0"/>
              <a:t>Building and compiling code: For example, in a JavaScript project using </a:t>
            </a:r>
            <a:r>
              <a:rPr lang="en-US" dirty="0" err="1"/>
              <a:t>webpack</a:t>
            </a:r>
            <a:r>
              <a:rPr lang="en-US" dirty="0"/>
              <a:t>, the dev command can be used to run the </a:t>
            </a:r>
            <a:r>
              <a:rPr lang="en-US" dirty="0" err="1"/>
              <a:t>webpack</a:t>
            </a:r>
            <a:r>
              <a:rPr lang="en-US" dirty="0"/>
              <a:t> command to build the project</a:t>
            </a:r>
            <a:r>
              <a:rPr lang="en-US" dirty="0" smtClean="0"/>
              <a:t>.</a:t>
            </a:r>
          </a:p>
          <a:p>
            <a:r>
              <a:rPr lang="en-IN" b="1" dirty="0"/>
              <a:t>dev </a:t>
            </a:r>
            <a:r>
              <a:rPr lang="en-IN" b="1" dirty="0" smtClean="0"/>
              <a:t>test </a:t>
            </a:r>
            <a:r>
              <a:rPr lang="en-IN" dirty="0" smtClean="0"/>
              <a:t>- </a:t>
            </a:r>
            <a:r>
              <a:rPr lang="en-US" dirty="0"/>
              <a:t>Running tests: For example, in a Node.js project using Jest, the dev command can be used to run the jest command to run all the tests.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1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/lib:-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 create -n &lt;library-name&gt; -t &lt;library-type&gt; </a:t>
            </a:r>
            <a:r>
              <a:rPr lang="en-US" dirty="0"/>
              <a:t>- As a command for creating a library: The lib command could be used to create a library, such as creating a shared library or a static library</a:t>
            </a:r>
            <a:r>
              <a:rPr lang="en-US" dirty="0" smtClean="0"/>
              <a:t>.</a:t>
            </a:r>
          </a:p>
          <a:p>
            <a:r>
              <a:rPr lang="en-US" b="1" dirty="0"/>
              <a:t>lib dependencies -l &lt;library-name&gt; </a:t>
            </a:r>
            <a:r>
              <a:rPr lang="en-US" dirty="0"/>
              <a:t>- As a command for managing library dependencies: The lib command could be used to manage library dependencies, such as listing the dependencies, checking for missing dependencies, or updating the dependencies of a library.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84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</a:t>
            </a:r>
            <a:r>
              <a:rPr lang="en-IN" dirty="0" err="1" smtClean="0"/>
              <a:t>mnt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mnt</a:t>
            </a:r>
            <a:r>
              <a:rPr lang="en-IN" b="1" dirty="0"/>
              <a:t> </a:t>
            </a:r>
            <a:r>
              <a:rPr lang="en-IN" b="1" dirty="0" smtClean="0"/>
              <a:t>–l</a:t>
            </a:r>
            <a:r>
              <a:rPr lang="en-IN" dirty="0" smtClean="0"/>
              <a:t> - </a:t>
            </a:r>
            <a:r>
              <a:rPr lang="en-US" dirty="0"/>
              <a:t>As a command for managing mount points: The </a:t>
            </a:r>
            <a:r>
              <a:rPr lang="en-US" dirty="0" err="1"/>
              <a:t>mnt</a:t>
            </a:r>
            <a:r>
              <a:rPr lang="en-US" dirty="0"/>
              <a:t> command could be used to manage mount points, such as listing the currently mounted file systems, unmounting a file system, or changing the options of a mounted file system.</a:t>
            </a:r>
          </a:p>
          <a:p>
            <a:r>
              <a:rPr lang="en-IN" b="1" dirty="0" err="1"/>
              <a:t>mnt</a:t>
            </a:r>
            <a:r>
              <a:rPr lang="en-IN" b="1" dirty="0"/>
              <a:t> -c /</a:t>
            </a:r>
            <a:r>
              <a:rPr lang="en-IN" b="1" dirty="0" err="1" smtClean="0"/>
              <a:t>mnt</a:t>
            </a:r>
            <a:r>
              <a:rPr lang="en-IN" b="1" dirty="0" smtClean="0"/>
              <a:t>/data </a:t>
            </a:r>
            <a:r>
              <a:rPr lang="en-IN" dirty="0" smtClean="0"/>
              <a:t>- </a:t>
            </a:r>
            <a:r>
              <a:rPr lang="en-US" dirty="0"/>
              <a:t>As a command for creating a mount point: The </a:t>
            </a:r>
            <a:r>
              <a:rPr lang="en-US" dirty="0" err="1"/>
              <a:t>mnt</a:t>
            </a:r>
            <a:r>
              <a:rPr lang="en-US" dirty="0"/>
              <a:t> command could be used to create a mount point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mount  &lt;</a:t>
            </a:r>
            <a:r>
              <a:rPr lang="en-US" b="1" dirty="0" err="1" smtClean="0"/>
              <a:t>sourceDevicePath</a:t>
            </a:r>
            <a:r>
              <a:rPr lang="en-US" b="1" dirty="0" smtClean="0"/>
              <a:t>&gt; &lt;destination path&gt; </a:t>
            </a:r>
            <a:r>
              <a:rPr lang="en-US" dirty="0" smtClean="0"/>
              <a:t>- for mounting file </a:t>
            </a:r>
          </a:p>
          <a:p>
            <a:r>
              <a:rPr lang="en-US" b="1" dirty="0" smtClean="0"/>
              <a:t>u</a:t>
            </a:r>
            <a:r>
              <a:rPr lang="en-US" b="1" dirty="0"/>
              <a:t>nmount &lt;</a:t>
            </a:r>
            <a:r>
              <a:rPr lang="en-US" b="1" dirty="0" err="1"/>
              <a:t>sourceDevicePath</a:t>
            </a:r>
            <a:r>
              <a:rPr lang="en-US" b="1" dirty="0"/>
              <a:t>&gt; &lt;destination path&gt; </a:t>
            </a:r>
            <a:r>
              <a:rPr lang="en-US" dirty="0" smtClean="0"/>
              <a:t>- for unmount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0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</a:t>
            </a:r>
            <a:r>
              <a:rPr lang="en-IN" dirty="0" err="1" smtClean="0"/>
              <a:t>etc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etc</a:t>
            </a:r>
            <a:r>
              <a:rPr lang="en-IN" b="1" dirty="0"/>
              <a:t> push -e production</a:t>
            </a:r>
            <a:r>
              <a:rPr lang="en-IN" dirty="0"/>
              <a:t>- As a configuration management tool:</a:t>
            </a:r>
          </a:p>
          <a:p>
            <a:r>
              <a:rPr lang="en-IN" b="1" dirty="0" err="1"/>
              <a:t>etc</a:t>
            </a:r>
            <a:r>
              <a:rPr lang="en-IN" b="1" dirty="0"/>
              <a:t> set -e </a:t>
            </a:r>
            <a:r>
              <a:rPr lang="en-IN" b="1" dirty="0" smtClean="0"/>
              <a:t>ENV_VARIABLE=value </a:t>
            </a:r>
            <a:r>
              <a:rPr lang="en-IN" dirty="0" smtClean="0"/>
              <a:t>- </a:t>
            </a:r>
            <a:r>
              <a:rPr lang="en-US" dirty="0"/>
              <a:t>As a command for managing environment variables</a:t>
            </a:r>
            <a:r>
              <a:rPr lang="en-US" dirty="0" smtClean="0"/>
              <a:t>:</a:t>
            </a:r>
          </a:p>
          <a:p>
            <a:r>
              <a:rPr lang="en-IN" b="1" dirty="0" err="1"/>
              <a:t>etc</a:t>
            </a:r>
            <a:r>
              <a:rPr lang="en-IN" b="1" dirty="0"/>
              <a:t> </a:t>
            </a:r>
            <a:r>
              <a:rPr lang="en-IN" b="1" dirty="0" err="1"/>
              <a:t>useradd</a:t>
            </a:r>
            <a:r>
              <a:rPr lang="en-IN" b="1" dirty="0"/>
              <a:t> </a:t>
            </a:r>
            <a:r>
              <a:rPr lang="en-IN" b="1" dirty="0" smtClean="0"/>
              <a:t>xyz </a:t>
            </a:r>
            <a:r>
              <a:rPr lang="en-IN" dirty="0" smtClean="0"/>
              <a:t>- </a:t>
            </a:r>
            <a:r>
              <a:rPr lang="en-US" dirty="0"/>
              <a:t>As a system administration tool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91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/</a:t>
            </a:r>
            <a:r>
              <a:rPr lang="en-IN" b="1" dirty="0" err="1" smtClean="0"/>
              <a:t>proc</a:t>
            </a:r>
            <a:r>
              <a:rPr lang="en-IN" dirty="0" smtClean="0"/>
              <a:t>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 /</a:t>
            </a:r>
            <a:r>
              <a:rPr lang="en-US" b="1" dirty="0" err="1"/>
              <a:t>proc</a:t>
            </a:r>
            <a:r>
              <a:rPr lang="en-US" b="1" dirty="0"/>
              <a:t>/stat </a:t>
            </a:r>
            <a:r>
              <a:rPr lang="en-US" dirty="0" smtClean="0"/>
              <a:t>- To </a:t>
            </a:r>
            <a:r>
              <a:rPr lang="en-US" dirty="0"/>
              <a:t>see the current CPU usage, you can use the command cat /</a:t>
            </a:r>
            <a:r>
              <a:rPr lang="en-US" dirty="0" err="1"/>
              <a:t>proc</a:t>
            </a:r>
            <a:r>
              <a:rPr lang="en-US" dirty="0"/>
              <a:t>/stat or </a:t>
            </a:r>
            <a:r>
              <a:rPr lang="en-US" dirty="0" smtClean="0"/>
              <a:t>top.</a:t>
            </a:r>
          </a:p>
          <a:p>
            <a:r>
              <a:rPr lang="en-US" b="1" dirty="0" smtClean="0"/>
              <a:t>cat /</a:t>
            </a:r>
            <a:r>
              <a:rPr lang="en-US" b="1" dirty="0" err="1" smtClean="0"/>
              <a:t>proc</a:t>
            </a:r>
            <a:r>
              <a:rPr lang="en-US" b="1" dirty="0" smtClean="0"/>
              <a:t>/net/dev</a:t>
            </a:r>
            <a:r>
              <a:rPr lang="en-IN" b="1" dirty="0" smtClean="0"/>
              <a:t> </a:t>
            </a:r>
            <a:r>
              <a:rPr lang="en-IN" dirty="0" smtClean="0"/>
              <a:t>- </a:t>
            </a:r>
            <a:r>
              <a:rPr lang="en-US" dirty="0" smtClean="0"/>
              <a:t>To see the current network usage, you can use the command cat /</a:t>
            </a:r>
            <a:r>
              <a:rPr lang="en-US" dirty="0" err="1" smtClean="0"/>
              <a:t>proc</a:t>
            </a:r>
            <a:r>
              <a:rPr lang="en-US" dirty="0" smtClean="0"/>
              <a:t>/net/dev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30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/run</a:t>
            </a:r>
            <a:r>
              <a:rPr lang="en-IN" dirty="0" smtClean="0"/>
              <a:t>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file or directory, you can use the command find followed by the path to search and the name of the file or directory you want to find. For example, </a:t>
            </a:r>
            <a:r>
              <a:rPr lang="en-US" b="1" dirty="0"/>
              <a:t>find / -name file.txt </a:t>
            </a:r>
            <a:r>
              <a:rPr lang="en-US" dirty="0"/>
              <a:t>would search the entire file system for a file named "file.txt"</a:t>
            </a:r>
          </a:p>
          <a:p>
            <a:endParaRPr lang="en-US" dirty="0"/>
          </a:p>
          <a:p>
            <a:r>
              <a:rPr lang="en-US" dirty="0"/>
              <a:t>To check the process status, you can use the command </a:t>
            </a:r>
            <a:r>
              <a:rPr lang="en-US" b="1" dirty="0" err="1"/>
              <a:t>ps</a:t>
            </a:r>
            <a:r>
              <a:rPr lang="en-US" dirty="0"/>
              <a:t> or </a:t>
            </a:r>
            <a:r>
              <a:rPr lang="en-US" b="1" dirty="0" smtClean="0"/>
              <a:t>top</a:t>
            </a:r>
            <a:r>
              <a:rPr lang="en-US" dirty="0" smtClean="0"/>
              <a:t>.</a:t>
            </a:r>
          </a:p>
          <a:p>
            <a:r>
              <a:rPr lang="en-IN" dirty="0"/>
              <a:t>run -t </a:t>
            </a:r>
            <a:r>
              <a:rPr lang="en-IN" dirty="0" err="1" smtClean="0"/>
              <a:t>my_tests</a:t>
            </a:r>
            <a:r>
              <a:rPr lang="en-IN" dirty="0" smtClean="0"/>
              <a:t> -</a:t>
            </a:r>
            <a:r>
              <a:rPr lang="en-US" dirty="0"/>
              <a:t>As a command for running tests: The run command could be used to run tests for a specific application or library, such as unit tests or integration tests.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9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</a:t>
            </a:r>
            <a:r>
              <a:rPr lang="en-IN" dirty="0"/>
              <a:t>1</a:t>
            </a:r>
            <a:r>
              <a:rPr lang="en-IN" dirty="0" smtClean="0"/>
              <a:t>:-Basic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touch command: Create new files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mkdir</a:t>
            </a:r>
            <a:r>
              <a:rPr lang="en-US" dirty="0"/>
              <a:t> command: Make new </a:t>
            </a:r>
            <a:r>
              <a:rPr lang="en-US" dirty="0" smtClean="0"/>
              <a:t>folders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cat command: Read a text </a:t>
            </a:r>
            <a:r>
              <a:rPr lang="en-US" dirty="0" smtClean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ls command: List the </a:t>
            </a:r>
            <a:r>
              <a:rPr lang="en-US" dirty="0" smtClean="0"/>
              <a:t>contents </a:t>
            </a:r>
            <a:r>
              <a:rPr lang="en-US" dirty="0"/>
              <a:t>of a </a:t>
            </a:r>
            <a:r>
              <a:rPr lang="en-US" dirty="0" smtClean="0"/>
              <a:t>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clear: Clear terminal </a:t>
            </a:r>
            <a:r>
              <a:rPr lang="en-IN" dirty="0" smtClean="0"/>
              <a:t>screen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exit: Close the terminal</a:t>
            </a:r>
          </a:p>
        </p:txBody>
      </p:sp>
    </p:spTree>
    <p:extLst>
      <p:ext uri="{BB962C8B-B14F-4D97-AF65-F5344CB8AC3E}">
        <p14:creationId xmlns:p14="http://schemas.microsoft.com/office/powerpoint/2010/main" val="17813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/</a:t>
            </a:r>
            <a:r>
              <a:rPr lang="en-IN" b="1" dirty="0" err="1" smtClean="0"/>
              <a:t>var</a:t>
            </a:r>
            <a:r>
              <a:rPr lang="en-IN" dirty="0" smtClean="0"/>
              <a:t>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variable and assign a value, you can use the export command. For example, export MYVAR="Hello World" would create a new variable named "MYVAR" and assign the value "Hello World" to it</a:t>
            </a:r>
            <a:r>
              <a:rPr lang="en-US" dirty="0" smtClean="0"/>
              <a:t>.</a:t>
            </a:r>
          </a:p>
          <a:p>
            <a:r>
              <a:rPr lang="en-US" dirty="0"/>
              <a:t>To modify the value of a variable, you can simply assign a new value to it. For example, </a:t>
            </a:r>
            <a:r>
              <a:rPr lang="en-US" b="1" dirty="0"/>
              <a:t>MYVAR</a:t>
            </a:r>
            <a:r>
              <a:rPr lang="en-US" dirty="0"/>
              <a:t>="Hello again" would change the value of the variable "</a:t>
            </a:r>
            <a:r>
              <a:rPr lang="en-US" b="1" dirty="0"/>
              <a:t>MYVAR</a:t>
            </a:r>
            <a:r>
              <a:rPr lang="en-US" dirty="0"/>
              <a:t>" to "Hello again".</a:t>
            </a:r>
          </a:p>
          <a:p>
            <a:r>
              <a:rPr lang="en-US" dirty="0"/>
              <a:t>To remove a variable, you can use the unset command followed by the variable name. For example, </a:t>
            </a:r>
            <a:r>
              <a:rPr lang="en-US" b="1" dirty="0"/>
              <a:t>unset</a:t>
            </a:r>
            <a:r>
              <a:rPr lang="en-US" dirty="0"/>
              <a:t> </a:t>
            </a:r>
            <a:r>
              <a:rPr lang="en-US" b="1" dirty="0"/>
              <a:t>MYVAR</a:t>
            </a:r>
            <a:r>
              <a:rPr lang="en-US" dirty="0"/>
              <a:t> would remove the variable "</a:t>
            </a:r>
            <a:r>
              <a:rPr lang="en-US" b="1" dirty="0"/>
              <a:t>MYVAR</a:t>
            </a:r>
            <a:r>
              <a:rPr lang="en-US" dirty="0"/>
              <a:t>" from the shell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5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/</a:t>
            </a:r>
            <a:r>
              <a:rPr lang="en-IN" b="1" dirty="0" err="1" smtClean="0"/>
              <a:t>usr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copy a file from the /</a:t>
            </a:r>
            <a:r>
              <a:rPr lang="en-US" dirty="0" err="1"/>
              <a:t>usr</a:t>
            </a:r>
            <a:r>
              <a:rPr lang="en-US" dirty="0"/>
              <a:t> directory to another directory, you can use the command </a:t>
            </a:r>
            <a:r>
              <a:rPr lang="en-US" b="1" dirty="0" err="1"/>
              <a:t>cp</a:t>
            </a:r>
            <a:r>
              <a:rPr lang="en-US" b="1" dirty="0"/>
              <a:t> /</a:t>
            </a:r>
            <a:r>
              <a:rPr lang="en-US" b="1" dirty="0" err="1"/>
              <a:t>usr</a:t>
            </a:r>
            <a:r>
              <a:rPr lang="en-US" b="1" dirty="0"/>
              <a:t>/filename  /path/to/destination</a:t>
            </a:r>
            <a:r>
              <a:rPr lang="en-US" dirty="0"/>
              <a:t>. This will copy the file "filename" from the /</a:t>
            </a:r>
            <a:r>
              <a:rPr lang="en-US" dirty="0" err="1"/>
              <a:t>usr</a:t>
            </a:r>
            <a:r>
              <a:rPr lang="en-US" dirty="0"/>
              <a:t> directory to the directory specified by "/path/to/destination".(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/test.txt /</a:t>
            </a:r>
            <a:r>
              <a:rPr lang="en-US" dirty="0" smtClean="0"/>
              <a:t>home)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To move a file from the /</a:t>
            </a:r>
            <a:r>
              <a:rPr lang="en-US" dirty="0" err="1"/>
              <a:t>usr</a:t>
            </a:r>
            <a:r>
              <a:rPr lang="en-US" dirty="0"/>
              <a:t> directory to another directory, you can use the command </a:t>
            </a:r>
            <a:r>
              <a:rPr lang="en-US" b="1" dirty="0"/>
              <a:t>mv /</a:t>
            </a:r>
            <a:r>
              <a:rPr lang="en-US" b="1" dirty="0" err="1"/>
              <a:t>usr</a:t>
            </a:r>
            <a:r>
              <a:rPr lang="en-US" b="1" dirty="0"/>
              <a:t>/filename /path/to/destination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60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Vim Commands</a:t>
            </a:r>
            <a:br>
              <a:rPr lang="en-IN" dirty="0" smtClean="0"/>
            </a:br>
            <a:r>
              <a:rPr lang="en-IN" dirty="0" smtClean="0"/>
              <a:t>Case 2:-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S- Deletes </a:t>
            </a:r>
            <a:r>
              <a:rPr lang="en-US" dirty="0"/>
              <a:t>the line where the cursor is located &amp;</a:t>
            </a:r>
            <a:r>
              <a:rPr lang="en-US" dirty="0" smtClean="0"/>
              <a:t> </a:t>
            </a:r>
            <a:r>
              <a:rPr lang="en-US" dirty="0"/>
              <a:t>enters insert mode.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s- Deletes </a:t>
            </a:r>
            <a:r>
              <a:rPr lang="en-US" dirty="0"/>
              <a:t>the character highlighted by the cursor</a:t>
            </a:r>
            <a:r>
              <a:rPr lang="en-US" dirty="0" smtClean="0"/>
              <a:t>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d$-	deletes what is beyond the cursor on the same line.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$y- Copies the word from where the cursor is placed.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Vim Commands</a:t>
            </a:r>
            <a:br>
              <a:rPr lang="en-IN" dirty="0" smtClean="0"/>
            </a:br>
            <a:r>
              <a:rPr lang="en-IN" dirty="0" smtClean="0"/>
              <a:t>Case 3:-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-Pastes to the position after the cursor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P-Pastes to the position preceding the cursor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Yw</a:t>
            </a:r>
            <a:r>
              <a:rPr lang="en-US" dirty="0" smtClean="0"/>
              <a:t>-Copies the word character where the cursor is placed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5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 Commands</a:t>
            </a:r>
            <a:br>
              <a:rPr lang="en-IN" dirty="0" smtClean="0"/>
            </a:br>
            <a:r>
              <a:rPr lang="en-IN" dirty="0" smtClean="0"/>
              <a:t>Case 1:-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man ls- It shows all commands (directory)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q- Close terminal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7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GRUB / </a:t>
            </a:r>
            <a:r>
              <a:rPr lang="en-IN" dirty="0"/>
              <a:t>boot loader</a:t>
            </a:r>
            <a:r>
              <a:rPr lang="en-IN" b="1" dirty="0"/>
              <a:t> 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GRUB is an acronym for Grand Unified Boot Loader and is the primary and most crucial component for booting your </a:t>
            </a:r>
            <a:r>
              <a:rPr lang="en-US" sz="1800" dirty="0" smtClean="0"/>
              <a:t>device.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most prevalent bootloader for Linux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runs first when a machine is turned on, regular users rarely see GRUB in action. It functions automatically and requires no user input.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36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en-IN" b="1" dirty="0"/>
              <a:t>GRUB </a:t>
            </a:r>
            <a:r>
              <a:rPr lang="en-IN" b="1" dirty="0" smtClean="0"/>
              <a:t>Commands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boot – cd /boot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List- 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Grub- cd grub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</a:t>
            </a:r>
            <a:r>
              <a:rPr lang="en-US" sz="2000" dirty="0"/>
              <a:t>cd </a:t>
            </a:r>
            <a:r>
              <a:rPr lang="en-US" sz="2000" dirty="0" smtClean="0"/>
              <a:t>: </a:t>
            </a:r>
            <a:r>
              <a:rPr lang="en-US" sz="2000" dirty="0"/>
              <a:t>this command is used to change </a:t>
            </a:r>
            <a:r>
              <a:rPr lang="en-US" sz="2000" dirty="0" smtClean="0"/>
              <a:t>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cd /: </a:t>
            </a:r>
            <a:r>
              <a:rPr lang="en-US" sz="2000" dirty="0"/>
              <a:t>this command is used to change directory to the root directory, The root directory is the first directory in your </a:t>
            </a:r>
            <a:r>
              <a:rPr lang="en-US" sz="2000" dirty="0" err="1"/>
              <a:t>filesystem</a:t>
            </a:r>
            <a:r>
              <a:rPr lang="en-US" sz="2000" dirty="0"/>
              <a:t> hierarchy.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If we use </a:t>
            </a:r>
            <a:r>
              <a:rPr lang="en-US" sz="2000" b="1" dirty="0" smtClean="0"/>
              <a:t>ls </a:t>
            </a:r>
            <a:r>
              <a:rPr lang="en-US" sz="2000" dirty="0" smtClean="0"/>
              <a:t>in current directory, then we don’t need to use / to change the directory within the directory.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1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Absolute </a:t>
            </a:r>
            <a:r>
              <a:rPr lang="en-IN" dirty="0"/>
              <a:t>Path-: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have to mention the whole path starting from the </a:t>
            </a:r>
            <a:r>
              <a:rPr lang="en-US" sz="2400" dirty="0" smtClean="0"/>
              <a:t>root</a:t>
            </a:r>
            <a:r>
              <a:rPr lang="en-US" sz="2400" dirty="0"/>
              <a:t> </a:t>
            </a:r>
            <a:r>
              <a:rPr lang="en-US" sz="2400" dirty="0" smtClean="0"/>
              <a:t>(/). </a:t>
            </a:r>
            <a:r>
              <a:rPr lang="en-US" sz="2400" dirty="0"/>
              <a:t>Consider the below example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                 cat/home/</a:t>
            </a:r>
            <a:r>
              <a:rPr lang="en-US" sz="2000" dirty="0" err="1" smtClean="0"/>
              <a:t>snehal</a:t>
            </a:r>
            <a:r>
              <a:rPr lang="en-US" sz="2000" dirty="0" smtClean="0"/>
              <a:t>/sneha.txt </a:t>
            </a:r>
          </a:p>
          <a:p>
            <a:pPr marL="0" indent="0">
              <a:buNone/>
            </a:pPr>
            <a:r>
              <a:rPr lang="en-US" sz="2000" dirty="0"/>
              <a:t>This is called an absolute path</a:t>
            </a:r>
            <a:r>
              <a:rPr lang="en-US" sz="2000" dirty="0" smtClean="0"/>
              <a:t>.</a:t>
            </a:r>
          </a:p>
          <a:p>
            <a:r>
              <a:rPr lang="en-IN" sz="2000" dirty="0" smtClean="0"/>
              <a:t> </a:t>
            </a:r>
            <a:r>
              <a:rPr lang="en-IN" sz="2000" dirty="0" err="1"/>
              <a:t>nano</a:t>
            </a:r>
            <a:r>
              <a:rPr lang="en-IN" sz="2000" dirty="0"/>
              <a:t> /</a:t>
            </a:r>
            <a:r>
              <a:rPr lang="en-IN" sz="2000" dirty="0" smtClean="0"/>
              <a:t>home/</a:t>
            </a:r>
            <a:r>
              <a:rPr lang="en-IN" sz="2000" dirty="0" err="1" smtClean="0"/>
              <a:t>snehal</a:t>
            </a:r>
            <a:r>
              <a:rPr lang="en-IN" sz="2000" dirty="0" smtClean="0"/>
              <a:t>/sneha.txt</a:t>
            </a:r>
          </a:p>
          <a:p>
            <a:r>
              <a:rPr lang="en-IN" sz="2000" dirty="0"/>
              <a:t> vi /home/</a:t>
            </a:r>
            <a:r>
              <a:rPr lang="en-IN" sz="2000" dirty="0" err="1"/>
              <a:t>snehal</a:t>
            </a:r>
            <a:r>
              <a:rPr lang="en-IN" sz="2000" dirty="0"/>
              <a:t>/sneha.txt</a:t>
            </a:r>
          </a:p>
          <a:p>
            <a:r>
              <a:rPr lang="en-IN" sz="2000" dirty="0"/>
              <a:t>head /</a:t>
            </a:r>
            <a:r>
              <a:rPr lang="en-IN" sz="2000" dirty="0" smtClean="0"/>
              <a:t>home/</a:t>
            </a:r>
            <a:r>
              <a:rPr lang="en-IN" sz="2000" dirty="0" err="1" smtClean="0"/>
              <a:t>snehal</a:t>
            </a:r>
            <a:r>
              <a:rPr lang="en-IN" sz="2000" dirty="0" smtClean="0"/>
              <a:t>/sneha.txt</a:t>
            </a:r>
          </a:p>
          <a:p>
            <a:r>
              <a:rPr lang="en-IN" sz="2000" dirty="0"/>
              <a:t>tail /home/</a:t>
            </a:r>
            <a:r>
              <a:rPr lang="en-IN" sz="2000" dirty="0" err="1"/>
              <a:t>snehal</a:t>
            </a:r>
            <a:r>
              <a:rPr lang="en-IN" sz="2000" dirty="0"/>
              <a:t>/sneha.txt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7749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Relative Path-: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can change our directory by using a relative path; a relative path is a location that is relative to the current directory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Ex. cat ~/sneha.txt </a:t>
            </a:r>
          </a:p>
          <a:p>
            <a:pPr marL="0" indent="0">
              <a:buNone/>
            </a:pPr>
            <a:r>
              <a:rPr lang="en-US" sz="2000" dirty="0"/>
              <a:t>This is the relative path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tail /home/</a:t>
            </a:r>
            <a:r>
              <a:rPr lang="en-IN" sz="2000" dirty="0" err="1"/>
              <a:t>snehal</a:t>
            </a:r>
            <a:r>
              <a:rPr lang="en-IN" sz="2000" dirty="0"/>
              <a:t>/sneha.txt</a:t>
            </a:r>
          </a:p>
          <a:p>
            <a:pPr marL="0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0165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1381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Vim Commands &amp; man Commands</vt:lpstr>
      <vt:lpstr>Case 1:-Basic commands</vt:lpstr>
      <vt:lpstr>Vim Commands Case 2:-</vt:lpstr>
      <vt:lpstr>Vim Commands Case 3:-</vt:lpstr>
      <vt:lpstr>man Commands Case 1:-</vt:lpstr>
      <vt:lpstr>GRUB / boot loader :-</vt:lpstr>
      <vt:lpstr>GRUB Commands:-</vt:lpstr>
      <vt:lpstr>Absolute Path-: </vt:lpstr>
      <vt:lpstr>Relative Path-:</vt:lpstr>
      <vt:lpstr>Extra commands -:</vt:lpstr>
      <vt:lpstr>Linux file structure :</vt:lpstr>
      <vt:lpstr>PowerPoint Presentation</vt:lpstr>
      <vt:lpstr>PowerPoint Presentation</vt:lpstr>
      <vt:lpstr>/dev:-</vt:lpstr>
      <vt:lpstr>/lib:-</vt:lpstr>
      <vt:lpstr>/mnt:-</vt:lpstr>
      <vt:lpstr>/etc:-</vt:lpstr>
      <vt:lpstr>/proc :-</vt:lpstr>
      <vt:lpstr>/run :-</vt:lpstr>
      <vt:lpstr>/var :-</vt:lpstr>
      <vt:lpstr>/usr:-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Commands &amp; man Commands</dc:title>
  <dc:creator>Admin</dc:creator>
  <cp:lastModifiedBy>Admin</cp:lastModifiedBy>
  <cp:revision>56</cp:revision>
  <dcterms:created xsi:type="dcterms:W3CDTF">2023-01-23T16:17:36Z</dcterms:created>
  <dcterms:modified xsi:type="dcterms:W3CDTF">2023-01-31T01:54:15Z</dcterms:modified>
</cp:coreProperties>
</file>