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4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3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2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9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8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3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8192-F41D-40C2-BDB1-16A50BC43DB9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5D58-7ACA-400D-B421-E063DC026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7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Assignment:Docker</a:t>
            </a:r>
            <a:r>
              <a:rPr lang="en-IN" dirty="0" smtClean="0"/>
              <a:t> Volumes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-Snehal </a:t>
            </a:r>
            <a:r>
              <a:rPr lang="en-IN" dirty="0" err="1" smtClean="0"/>
              <a:t>Deshmukh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4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- Create a 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 volume: </a:t>
            </a:r>
            <a:r>
              <a:rPr lang="en-US" sz="1600" b="1" dirty="0" err="1" smtClean="0"/>
              <a:t>codemind_volume</a:t>
            </a:r>
            <a:r>
              <a:rPr lang="en-US" sz="1600" b="1" dirty="0" smtClean="0"/>
              <a:t>.</a:t>
            </a:r>
            <a:br>
              <a:rPr lang="en-US" sz="1600" b="1" dirty="0" smtClean="0"/>
            </a:br>
            <a:r>
              <a:rPr lang="en-US" sz="1600" b="1" dirty="0" smtClean="0"/>
              <a:t>- Map it within container name: codemind_container1 to a location: /opt/log/.</a:t>
            </a:r>
            <a:br>
              <a:rPr lang="en-US" sz="1600" b="1" dirty="0" smtClean="0"/>
            </a:br>
            <a:r>
              <a:rPr lang="en-US" sz="1600" b="1" dirty="0" smtClean="0"/>
              <a:t>- Get some data generated [touch [1..3].txt] inside container on location: /opt/log/.</a:t>
            </a:r>
            <a:endParaRPr lang="en-IN" sz="1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892"/>
            <a:ext cx="9472127" cy="24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0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-Validate this data is getting copied in 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 volume host's path.</a:t>
            </a:r>
            <a:br>
              <a:rPr lang="en-US" sz="1600" b="1" dirty="0" smtClean="0"/>
            </a:br>
            <a:r>
              <a:rPr lang="en-US" sz="1600" b="1" dirty="0" smtClean="0"/>
              <a:t>- Remove container name: codemind_container1.</a:t>
            </a:r>
            <a:br>
              <a:rPr lang="en-US" sz="1600" b="1" dirty="0" smtClean="0"/>
            </a:br>
            <a:r>
              <a:rPr lang="en-US" sz="1600" b="1" dirty="0" smtClean="0"/>
              <a:t>- Run a new container name: codemind_container1 with mapping of volume: </a:t>
            </a:r>
            <a:r>
              <a:rPr lang="en-US" sz="1600" b="1" dirty="0" err="1" smtClean="0"/>
              <a:t>codemind_volume</a:t>
            </a:r>
            <a:r>
              <a:rPr lang="en-US" sz="1600" b="1" dirty="0" smtClean="0"/>
              <a:t>.</a:t>
            </a:r>
            <a:endParaRPr lang="en-IN" sz="1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702"/>
            <a:ext cx="10741090" cy="20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-Test and validate that data from previous container is getting reflected in the new container via this volume mapping.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581"/>
            <a:ext cx="8389776" cy="18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0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Assignment:Docker Volumes</vt:lpstr>
      <vt:lpstr>- Create a docker volume: codemind_volume. - Map it within container name: codemind_container1 to a location: /opt/log/. - Get some data generated [touch [1..3].txt] inside container on location: /opt/log/.</vt:lpstr>
      <vt:lpstr>-Validate this data is getting copied in docker volume host's path. - Remove container name: codemind_container1. - Run a new container name: codemind_container1 with mapping of volume: codemind_volume.</vt:lpstr>
      <vt:lpstr>-Test and validate that data from previous container is getting reflected in the new container via this volume mapping.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Admin</dc:creator>
  <cp:lastModifiedBy>Admin</cp:lastModifiedBy>
  <cp:revision>7</cp:revision>
  <dcterms:created xsi:type="dcterms:W3CDTF">2023-03-31T06:49:35Z</dcterms:created>
  <dcterms:modified xsi:type="dcterms:W3CDTF">2023-03-31T07:07:10Z</dcterms:modified>
</cp:coreProperties>
</file>