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6" r:id="rId5"/>
    <p:sldId id="267" r:id="rId6"/>
    <p:sldId id="265" r:id="rId7"/>
    <p:sldId id="268" r:id="rId8"/>
    <p:sldId id="269" r:id="rId9"/>
    <p:sldId id="272" r:id="rId10"/>
    <p:sldId id="27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3302FE-32F6-452F-AB2D-F80545AE35FA}"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404725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3302FE-32F6-452F-AB2D-F80545AE35FA}"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42379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3302FE-32F6-452F-AB2D-F80545AE35FA}"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392086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3302FE-32F6-452F-AB2D-F80545AE35FA}"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61369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3302FE-32F6-452F-AB2D-F80545AE35FA}"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366018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3302FE-32F6-452F-AB2D-F80545AE35FA}"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338523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3302FE-32F6-452F-AB2D-F80545AE35FA}"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115103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3302FE-32F6-452F-AB2D-F80545AE35FA}"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400719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302FE-32F6-452F-AB2D-F80545AE35FA}"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318993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3302FE-32F6-452F-AB2D-F80545AE35FA}"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76028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3302FE-32F6-452F-AB2D-F80545AE35FA}"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EAF19-8192-47BA-A8E8-49D343F2E659}" type="slidenum">
              <a:rPr lang="en-IN" smtClean="0"/>
              <a:t>‹#›</a:t>
            </a:fld>
            <a:endParaRPr lang="en-IN"/>
          </a:p>
        </p:txBody>
      </p:sp>
    </p:spTree>
    <p:extLst>
      <p:ext uri="{BB962C8B-B14F-4D97-AF65-F5344CB8AC3E}">
        <p14:creationId xmlns:p14="http://schemas.microsoft.com/office/powerpoint/2010/main" val="330314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02FE-32F6-452F-AB2D-F80545AE35FA}" type="datetimeFigureOut">
              <a:rPr lang="en-IN" smtClean="0"/>
              <a:t>13-02-2023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EAF19-8192-47BA-A8E8-49D343F2E659}" type="slidenum">
              <a:rPr lang="en-IN" smtClean="0"/>
              <a:t>‹#›</a:t>
            </a:fld>
            <a:endParaRPr lang="en-IN"/>
          </a:p>
        </p:txBody>
      </p:sp>
    </p:spTree>
    <p:extLst>
      <p:ext uri="{BB962C8B-B14F-4D97-AF65-F5344CB8AC3E}">
        <p14:creationId xmlns:p14="http://schemas.microsoft.com/office/powerpoint/2010/main" val="144766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Advanced/Special Permissions : SUID &amp; GUID</a:t>
            </a:r>
            <a:endParaRPr lang="en-IN" dirty="0"/>
          </a:p>
        </p:txBody>
      </p:sp>
      <p:sp>
        <p:nvSpPr>
          <p:cNvPr id="3" name="Subtitle 2"/>
          <p:cNvSpPr>
            <a:spLocks noGrp="1"/>
          </p:cNvSpPr>
          <p:nvPr>
            <p:ph type="subTitle" idx="1"/>
          </p:nvPr>
        </p:nvSpPr>
        <p:spPr/>
        <p:txBody>
          <a:bodyPr/>
          <a:lstStyle/>
          <a:p>
            <a:r>
              <a:rPr lang="en-IN" dirty="0" smtClean="0"/>
              <a:t>Snehal </a:t>
            </a:r>
            <a:r>
              <a:rPr lang="en-IN" dirty="0" err="1" smtClean="0"/>
              <a:t>Deshmukh</a:t>
            </a:r>
            <a:endParaRPr lang="en-IN" dirty="0"/>
          </a:p>
        </p:txBody>
      </p:sp>
    </p:spTree>
    <p:extLst>
      <p:ext uri="{BB962C8B-B14F-4D97-AF65-F5344CB8AC3E}">
        <p14:creationId xmlns:p14="http://schemas.microsoft.com/office/powerpoint/2010/main" val="280367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64906" y="3196549"/>
            <a:ext cx="7524889" cy="2317843"/>
          </a:xfrm>
          <a:prstGeom prst="rect">
            <a:avLst/>
          </a:prstGeom>
        </p:spPr>
      </p:pic>
    </p:spTree>
    <p:extLst>
      <p:ext uri="{BB962C8B-B14F-4D97-AF65-F5344CB8AC3E}">
        <p14:creationId xmlns:p14="http://schemas.microsoft.com/office/powerpoint/2010/main" val="411432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76" y="467761"/>
            <a:ext cx="10515600" cy="1325563"/>
          </a:xfrm>
        </p:spPr>
        <p:txBody>
          <a:bodyPr>
            <a:normAutofit/>
          </a:bodyPr>
          <a:lstStyle/>
          <a:p>
            <a:r>
              <a:rPr lang="en-US" sz="2400" dirty="0" smtClean="0"/>
              <a:t>Additionally, the 7 in the group and others permissions fields grants full permissions (read, write, and execute) to the group and others.</a:t>
            </a:r>
            <a:endParaRPr lang="en-IN" sz="2400" dirty="0"/>
          </a:p>
        </p:txBody>
      </p:sp>
      <p:pic>
        <p:nvPicPr>
          <p:cNvPr id="4" name="Content Placeholder 3"/>
          <p:cNvPicPr>
            <a:picLocks noGrp="1" noChangeAspect="1"/>
          </p:cNvPicPr>
          <p:nvPr>
            <p:ph idx="1"/>
          </p:nvPr>
        </p:nvPicPr>
        <p:blipFill>
          <a:blip r:embed="rId2"/>
          <a:stretch>
            <a:fillRect/>
          </a:stretch>
        </p:blipFill>
        <p:spPr>
          <a:xfrm>
            <a:off x="1968760" y="2621903"/>
            <a:ext cx="5963372" cy="1862238"/>
          </a:xfrm>
          <a:prstGeom prst="rect">
            <a:avLst/>
          </a:prstGeom>
        </p:spPr>
      </p:pic>
    </p:spTree>
    <p:extLst>
      <p:ext uri="{BB962C8B-B14F-4D97-AF65-F5344CB8AC3E}">
        <p14:creationId xmlns:p14="http://schemas.microsoft.com/office/powerpoint/2010/main" val="6106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We create a file script.sh &amp; try to </a:t>
            </a:r>
            <a:r>
              <a:rPr lang="en-IN" sz="2400" dirty="0" err="1" smtClean="0"/>
              <a:t>excute</a:t>
            </a:r>
            <a:r>
              <a:rPr lang="en-IN" sz="2400" dirty="0" smtClean="0"/>
              <a:t> in another user it gives you error </a:t>
            </a:r>
            <a:r>
              <a:rPr lang="en-IN" sz="2400" dirty="0" err="1" smtClean="0"/>
              <a:t>perm.denied</a:t>
            </a:r>
            <a:r>
              <a:rPr lang="en-IN" sz="2400" dirty="0" smtClean="0"/>
              <a:t> :</a:t>
            </a:r>
            <a:endParaRPr lang="en-IN" sz="2400" dirty="0"/>
          </a:p>
        </p:txBody>
      </p:sp>
      <p:pic>
        <p:nvPicPr>
          <p:cNvPr id="4" name="Content Placeholder 3"/>
          <p:cNvPicPr>
            <a:picLocks noGrp="1" noChangeAspect="1"/>
          </p:cNvPicPr>
          <p:nvPr>
            <p:ph idx="1"/>
          </p:nvPr>
        </p:nvPicPr>
        <p:blipFill>
          <a:blip r:embed="rId2"/>
          <a:stretch>
            <a:fillRect/>
          </a:stretch>
        </p:blipFill>
        <p:spPr>
          <a:xfrm>
            <a:off x="2062066" y="1987420"/>
            <a:ext cx="6556562" cy="3022268"/>
          </a:xfrm>
          <a:prstGeom prst="rect">
            <a:avLst/>
          </a:prstGeom>
        </p:spPr>
      </p:pic>
    </p:spTree>
    <p:extLst>
      <p:ext uri="{BB962C8B-B14F-4D97-AF65-F5344CB8AC3E}">
        <p14:creationId xmlns:p14="http://schemas.microsoft.com/office/powerpoint/2010/main" val="40334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So we set the SUID bit on it. To do this using the numeric method :</a:t>
            </a:r>
            <a:endParaRPr lang="en-IN" sz="2400" dirty="0"/>
          </a:p>
        </p:txBody>
      </p:sp>
      <p:pic>
        <p:nvPicPr>
          <p:cNvPr id="4" name="Content Placeholder 3"/>
          <p:cNvPicPr>
            <a:picLocks noGrp="1" noChangeAspect="1"/>
          </p:cNvPicPr>
          <p:nvPr>
            <p:ph idx="1"/>
          </p:nvPr>
        </p:nvPicPr>
        <p:blipFill>
          <a:blip r:embed="rId2"/>
          <a:stretch>
            <a:fillRect/>
          </a:stretch>
        </p:blipFill>
        <p:spPr>
          <a:xfrm>
            <a:off x="2323323" y="2407298"/>
            <a:ext cx="6085086" cy="2539981"/>
          </a:xfrm>
          <a:prstGeom prst="rect">
            <a:avLst/>
          </a:prstGeom>
        </p:spPr>
      </p:pic>
    </p:spTree>
    <p:extLst>
      <p:ext uri="{BB962C8B-B14F-4D97-AF65-F5344CB8AC3E}">
        <p14:creationId xmlns:p14="http://schemas.microsoft.com/office/powerpoint/2010/main" val="428597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When you set the file permissions to 4755 (which is equivalent to </a:t>
            </a:r>
            <a:r>
              <a:rPr lang="en-US" sz="2400" dirty="0" err="1" smtClean="0"/>
              <a:t>rwxr</a:t>
            </a:r>
            <a:r>
              <a:rPr lang="en-US" sz="2400" dirty="0" smtClean="0"/>
              <a:t>-</a:t>
            </a:r>
            <a:r>
              <a:rPr lang="en-US" sz="2400" dirty="0" err="1" smtClean="0"/>
              <a:t>sr</a:t>
            </a:r>
            <a:r>
              <a:rPr lang="en-US" sz="2400" dirty="0" smtClean="0"/>
              <a:t>-x), it means that the owner of the file has read, write, and execute permissions, while others (that is, users who are not the owner and do not belong to the same group as the owner) have only execute permissions. This means that other users will not be able to write to the file.</a:t>
            </a:r>
            <a:endParaRPr lang="en-IN" sz="2400" dirty="0"/>
          </a:p>
        </p:txBody>
      </p:sp>
      <p:pic>
        <p:nvPicPr>
          <p:cNvPr id="4" name="Content Placeholder 3"/>
          <p:cNvPicPr>
            <a:picLocks noGrp="1" noChangeAspect="1"/>
          </p:cNvPicPr>
          <p:nvPr>
            <p:ph idx="1"/>
          </p:nvPr>
        </p:nvPicPr>
        <p:blipFill>
          <a:blip r:embed="rId2"/>
          <a:stretch>
            <a:fillRect/>
          </a:stretch>
        </p:blipFill>
        <p:spPr>
          <a:xfrm>
            <a:off x="3248190" y="2802389"/>
            <a:ext cx="5695620" cy="2397810"/>
          </a:xfrm>
          <a:prstGeom prst="rect">
            <a:avLst/>
          </a:prstGeom>
        </p:spPr>
      </p:pic>
    </p:spTree>
    <p:extLst>
      <p:ext uri="{BB962C8B-B14F-4D97-AF65-F5344CB8AC3E}">
        <p14:creationId xmlns:p14="http://schemas.microsoft.com/office/powerpoint/2010/main" val="16825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err="1" smtClean="0"/>
              <a:t>chmod</a:t>
            </a:r>
            <a:r>
              <a:rPr lang="en-US" sz="2400" dirty="0" smtClean="0"/>
              <a:t> 755 script.sh</a:t>
            </a:r>
            <a:br>
              <a:rPr lang="en-US" sz="2400" dirty="0" smtClean="0"/>
            </a:br>
            <a:r>
              <a:rPr lang="en-US" sz="2400" dirty="0" smtClean="0"/>
              <a:t>that is, owner has read, write, and execute permissions, while group and others have read and execute permissions only). This effectively removes the SUID bit from the file.</a:t>
            </a:r>
            <a:endParaRPr lang="en-IN" sz="2400" dirty="0"/>
          </a:p>
        </p:txBody>
      </p:sp>
      <p:pic>
        <p:nvPicPr>
          <p:cNvPr id="4" name="Content Placeholder 3"/>
          <p:cNvPicPr>
            <a:picLocks noGrp="1" noChangeAspect="1"/>
          </p:cNvPicPr>
          <p:nvPr>
            <p:ph idx="1"/>
          </p:nvPr>
        </p:nvPicPr>
        <p:blipFill>
          <a:blip r:embed="rId2"/>
          <a:stretch>
            <a:fillRect/>
          </a:stretch>
        </p:blipFill>
        <p:spPr>
          <a:xfrm>
            <a:off x="1306286" y="2537927"/>
            <a:ext cx="7312341" cy="2386359"/>
          </a:xfrm>
          <a:prstGeom prst="rect">
            <a:avLst/>
          </a:prstGeom>
        </p:spPr>
      </p:pic>
    </p:spTree>
    <p:extLst>
      <p:ext uri="{BB962C8B-B14F-4D97-AF65-F5344CB8AC3E}">
        <p14:creationId xmlns:p14="http://schemas.microsoft.com/office/powerpoint/2010/main" val="351558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file will run with the permissions of its owner</a:t>
            </a:r>
            <a:br>
              <a:rPr lang="en-US" sz="2400" dirty="0" smtClean="0"/>
            </a:br>
            <a:endParaRPr lang="en-IN" sz="2400" dirty="0"/>
          </a:p>
        </p:txBody>
      </p:sp>
      <p:pic>
        <p:nvPicPr>
          <p:cNvPr id="4" name="Content Placeholder 3"/>
          <p:cNvPicPr>
            <a:picLocks noGrp="1" noChangeAspect="1"/>
          </p:cNvPicPr>
          <p:nvPr>
            <p:ph idx="1"/>
          </p:nvPr>
        </p:nvPicPr>
        <p:blipFill>
          <a:blip r:embed="rId2"/>
          <a:stretch>
            <a:fillRect/>
          </a:stretch>
        </p:blipFill>
        <p:spPr>
          <a:xfrm>
            <a:off x="1520891" y="3436330"/>
            <a:ext cx="6388248" cy="1129927"/>
          </a:xfrm>
          <a:prstGeom prst="rect">
            <a:avLst/>
          </a:prstGeom>
        </p:spPr>
      </p:pic>
    </p:spTree>
    <p:extLst>
      <p:ext uri="{BB962C8B-B14F-4D97-AF65-F5344CB8AC3E}">
        <p14:creationId xmlns:p14="http://schemas.microsoft.com/office/powerpoint/2010/main" val="56057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7615213"/>
              </p:ext>
            </p:extLst>
          </p:nvPr>
        </p:nvGraphicFramePr>
        <p:xfrm>
          <a:off x="838200" y="1825625"/>
          <a:ext cx="10515600" cy="4149064"/>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264160049"/>
                    </a:ext>
                  </a:extLst>
                </a:gridCol>
                <a:gridCol w="5257800">
                  <a:extLst>
                    <a:ext uri="{9D8B030D-6E8A-4147-A177-3AD203B41FA5}">
                      <a16:colId xmlns:a16="http://schemas.microsoft.com/office/drawing/2014/main" val="4033635675"/>
                    </a:ext>
                  </a:extLst>
                </a:gridCol>
              </a:tblGrid>
              <a:tr h="808666">
                <a:tc>
                  <a:txBody>
                    <a:bodyPr/>
                    <a:lstStyle/>
                    <a:p>
                      <a:r>
                        <a:rPr lang="en-IN" dirty="0" smtClean="0"/>
                        <a:t>Before Set</a:t>
                      </a:r>
                      <a:r>
                        <a:rPr lang="en-IN" baseline="0" dirty="0" smtClean="0"/>
                        <a:t> SUID</a:t>
                      </a:r>
                      <a:endParaRPr lang="en-IN" dirty="0"/>
                    </a:p>
                  </a:txBody>
                  <a:tcPr/>
                </a:tc>
                <a:tc>
                  <a:txBody>
                    <a:bodyPr/>
                    <a:lstStyle/>
                    <a:p>
                      <a:r>
                        <a:rPr lang="en-IN" dirty="0" smtClean="0"/>
                        <a:t>After Set</a:t>
                      </a:r>
                      <a:r>
                        <a:rPr lang="en-IN" baseline="0" dirty="0" smtClean="0"/>
                        <a:t> SUID</a:t>
                      </a:r>
                      <a:endParaRPr lang="en-IN" dirty="0"/>
                    </a:p>
                  </a:txBody>
                  <a:tcPr/>
                </a:tc>
                <a:extLst>
                  <a:ext uri="{0D108BD9-81ED-4DB2-BD59-A6C34878D82A}">
                    <a16:rowId xmlns:a16="http://schemas.microsoft.com/office/drawing/2014/main" val="2690994443"/>
                  </a:ext>
                </a:extLst>
              </a:tr>
              <a:tr h="808666">
                <a:tc>
                  <a:txBody>
                    <a:bodyPr/>
                    <a:lstStyle/>
                    <a:p>
                      <a:r>
                        <a:rPr lang="en-US" dirty="0" smtClean="0"/>
                        <a:t>The file will run with the permissions of the user who executes it. </a:t>
                      </a:r>
                      <a:endParaRPr lang="en-IN" dirty="0"/>
                    </a:p>
                  </a:txBody>
                  <a:tcPr/>
                </a:tc>
                <a:tc>
                  <a:txBody>
                    <a:bodyPr/>
                    <a:lstStyle/>
                    <a:p>
                      <a:r>
                        <a:rPr lang="en-US" dirty="0" smtClean="0"/>
                        <a:t>The file will run with the permissions of its owner, regardless of who executes it.</a:t>
                      </a:r>
                      <a:endParaRPr lang="en-IN" dirty="0"/>
                    </a:p>
                  </a:txBody>
                  <a:tcPr/>
                </a:tc>
                <a:extLst>
                  <a:ext uri="{0D108BD9-81ED-4DB2-BD59-A6C34878D82A}">
                    <a16:rowId xmlns:a16="http://schemas.microsoft.com/office/drawing/2014/main" val="2212132024"/>
                  </a:ext>
                </a:extLst>
              </a:tr>
              <a:tr h="808666">
                <a:tc>
                  <a:txBody>
                    <a:bodyPr/>
                    <a:lstStyle/>
                    <a:p>
                      <a:r>
                        <a:rPr lang="en-US" dirty="0" smtClean="0"/>
                        <a:t>The file will run with the permissions of its owner</a:t>
                      </a:r>
                      <a:endParaRPr lang="en-IN" dirty="0"/>
                    </a:p>
                  </a:txBody>
                  <a:tcPr/>
                </a:tc>
                <a:tc>
                  <a:txBody>
                    <a:bodyPr/>
                    <a:lstStyle/>
                    <a:p>
                      <a:r>
                        <a:rPr lang="en-US" dirty="0" smtClean="0"/>
                        <a:t>The file will run with the permissions of its owner, regardless of who executes it.</a:t>
                      </a:r>
                      <a:endParaRPr lang="en-IN" dirty="0"/>
                    </a:p>
                  </a:txBody>
                  <a:tcPr/>
                </a:tc>
                <a:extLst>
                  <a:ext uri="{0D108BD9-81ED-4DB2-BD59-A6C34878D82A}">
                    <a16:rowId xmlns:a16="http://schemas.microsoft.com/office/drawing/2014/main" val="3995621111"/>
                  </a:ext>
                </a:extLst>
              </a:tr>
              <a:tr h="808666">
                <a:tc>
                  <a:txBody>
                    <a:bodyPr/>
                    <a:lstStyle/>
                    <a:p>
                      <a:r>
                        <a:rPr lang="en-US" dirty="0" smtClean="0"/>
                        <a:t>generally considered a more secure configuration, as it reduces the attack surface of the file and makes it less likely to be used for malicious purposes.</a:t>
                      </a:r>
                      <a:endParaRPr lang="en-IN" dirty="0"/>
                    </a:p>
                  </a:txBody>
                  <a:tcPr/>
                </a:tc>
                <a:tc>
                  <a:txBody>
                    <a:bodyPr/>
                    <a:lstStyle/>
                    <a:p>
                      <a:r>
                        <a:rPr lang="en-US" dirty="0" smtClean="0"/>
                        <a:t>setting the SUID bit on a file can be a security risk, as it allows anyone who can run the file to execute it with elevated privileges.</a:t>
                      </a:r>
                      <a:endParaRPr lang="en-IN" dirty="0"/>
                    </a:p>
                  </a:txBody>
                  <a:tcPr/>
                </a:tc>
                <a:extLst>
                  <a:ext uri="{0D108BD9-81ED-4DB2-BD59-A6C34878D82A}">
                    <a16:rowId xmlns:a16="http://schemas.microsoft.com/office/drawing/2014/main" val="3867888109"/>
                  </a:ext>
                </a:extLst>
              </a:tr>
              <a:tr h="808666">
                <a:tc>
                  <a:txBody>
                    <a:bodyPr/>
                    <a:lstStyle/>
                    <a:p>
                      <a:endParaRPr lang="en-IN"/>
                    </a:p>
                  </a:txBody>
                  <a:tcPr/>
                </a:tc>
                <a:tc>
                  <a:txBody>
                    <a:bodyPr/>
                    <a:lstStyle/>
                    <a:p>
                      <a:endParaRPr lang="en-IN" dirty="0"/>
                    </a:p>
                  </a:txBody>
                  <a:tcPr/>
                </a:tc>
                <a:extLst>
                  <a:ext uri="{0D108BD9-81ED-4DB2-BD59-A6C34878D82A}">
                    <a16:rowId xmlns:a16="http://schemas.microsoft.com/office/drawing/2014/main" val="3478388419"/>
                  </a:ext>
                </a:extLst>
              </a:tr>
            </a:tbl>
          </a:graphicData>
        </a:graphic>
      </p:graphicFrame>
    </p:spTree>
    <p:extLst>
      <p:ext uri="{BB962C8B-B14F-4D97-AF65-F5344CB8AC3E}">
        <p14:creationId xmlns:p14="http://schemas.microsoft.com/office/powerpoint/2010/main" val="240921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SGID- check directory info</a:t>
            </a:r>
            <a:endParaRPr lang="en-IN" dirty="0"/>
          </a:p>
        </p:txBody>
      </p:sp>
      <p:pic>
        <p:nvPicPr>
          <p:cNvPr id="4" name="Content Placeholder 3"/>
          <p:cNvPicPr>
            <a:picLocks noGrp="1" noChangeAspect="1"/>
          </p:cNvPicPr>
          <p:nvPr>
            <p:ph idx="1"/>
          </p:nvPr>
        </p:nvPicPr>
        <p:blipFill>
          <a:blip r:embed="rId2"/>
          <a:stretch>
            <a:fillRect/>
          </a:stretch>
        </p:blipFill>
        <p:spPr>
          <a:xfrm>
            <a:off x="1838131" y="2323323"/>
            <a:ext cx="6522097" cy="2348044"/>
          </a:xfrm>
          <a:prstGeom prst="rect">
            <a:avLst/>
          </a:prstGeom>
        </p:spPr>
      </p:pic>
    </p:spTree>
    <p:extLst>
      <p:ext uri="{BB962C8B-B14F-4D97-AF65-F5344CB8AC3E}">
        <p14:creationId xmlns:p14="http://schemas.microsoft.com/office/powerpoint/2010/main" val="54106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err="1" smtClean="0"/>
              <a:t>sudo</a:t>
            </a:r>
            <a:r>
              <a:rPr lang="en-IN" sz="2400" dirty="0" smtClean="0"/>
              <a:t> </a:t>
            </a:r>
            <a:r>
              <a:rPr lang="en-IN" sz="2400" dirty="0" err="1" smtClean="0"/>
              <a:t>chmod</a:t>
            </a:r>
            <a:r>
              <a:rPr lang="en-IN" sz="2400" dirty="0" smtClean="0"/>
              <a:t> 2777 </a:t>
            </a:r>
            <a:r>
              <a:rPr lang="en-IN" sz="2400" dirty="0" err="1" smtClean="0"/>
              <a:t>deshmukh</a:t>
            </a:r>
            <a:r>
              <a:rPr lang="en-IN" sz="2400" dirty="0" smtClean="0"/>
              <a:t> : </a:t>
            </a:r>
            <a:r>
              <a:rPr lang="en-US" sz="2400" dirty="0" smtClean="0"/>
              <a:t> sets the SGID bit in the group permissions, which allows new subdirectories created within the directory to inherit the group ownership of the parent directory </a:t>
            </a:r>
            <a:endParaRPr lang="en-IN" sz="2400" dirty="0"/>
          </a:p>
        </p:txBody>
      </p:sp>
      <p:pic>
        <p:nvPicPr>
          <p:cNvPr id="4" name="Content Placeholder 3"/>
          <p:cNvPicPr>
            <a:picLocks noGrp="1" noChangeAspect="1"/>
          </p:cNvPicPr>
          <p:nvPr>
            <p:ph idx="1"/>
          </p:nvPr>
        </p:nvPicPr>
        <p:blipFill>
          <a:blip r:embed="rId2"/>
          <a:stretch>
            <a:fillRect/>
          </a:stretch>
        </p:blipFill>
        <p:spPr>
          <a:xfrm>
            <a:off x="2258009" y="2136710"/>
            <a:ext cx="5552590" cy="2429547"/>
          </a:xfrm>
          <a:prstGeom prst="rect">
            <a:avLst/>
          </a:prstGeom>
        </p:spPr>
      </p:pic>
    </p:spTree>
    <p:extLst>
      <p:ext uri="{BB962C8B-B14F-4D97-AF65-F5344CB8AC3E}">
        <p14:creationId xmlns:p14="http://schemas.microsoft.com/office/powerpoint/2010/main" val="190553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353</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Advanced/Special Permissions : SUID &amp; GUID</vt:lpstr>
      <vt:lpstr>We create a file script.sh &amp; try to excute in another user it gives you error perm.denied :</vt:lpstr>
      <vt:lpstr>So we set the SUID bit on it. To do this using the numeric method :</vt:lpstr>
      <vt:lpstr>When you set the file permissions to 4755 (which is equivalent to rwxr-sr-x), it means that the owner of the file has read, write, and execute permissions, while others (that is, users who are not the owner and do not belong to the same group as the owner) have only execute permissions. This means that other users will not be able to write to the file.</vt:lpstr>
      <vt:lpstr>chmod 755 script.sh that is, owner has read, write, and execute permissions, while group and others have read and execute permissions only). This effectively removes the SUID bit from the file.</vt:lpstr>
      <vt:lpstr>The file will run with the permissions of its owner </vt:lpstr>
      <vt:lpstr>PowerPoint Presentation</vt:lpstr>
      <vt:lpstr> SGID- check directory info</vt:lpstr>
      <vt:lpstr>sudo chmod 2777 deshmukh :  sets the SGID bit in the group permissions, which allows new subdirectories created within the directory to inherit the group ownership of the parent directory </vt:lpstr>
      <vt:lpstr>PowerPoint Presentation</vt:lpstr>
      <vt:lpstr>Additionally, the 7 in the group and others permissions fields grants full permissions (read, write, and execute) to the group and others.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Advanced/Special Permissions : SUID &amp; GUID</dc:title>
  <dc:creator>Admin</dc:creator>
  <cp:lastModifiedBy>Admin</cp:lastModifiedBy>
  <cp:revision>22</cp:revision>
  <dcterms:created xsi:type="dcterms:W3CDTF">2023-02-13T06:43:36Z</dcterms:created>
  <dcterms:modified xsi:type="dcterms:W3CDTF">2023-02-13T10:39:32Z</dcterms:modified>
</cp:coreProperties>
</file>