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B2AD-C778-459D-AD98-115CD0E9E7DF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B3DA-776D-490E-91C7-437E0A311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87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B2AD-C778-459D-AD98-115CD0E9E7DF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B3DA-776D-490E-91C7-437E0A311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46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B2AD-C778-459D-AD98-115CD0E9E7DF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B3DA-776D-490E-91C7-437E0A311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1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B2AD-C778-459D-AD98-115CD0E9E7DF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B3DA-776D-490E-91C7-437E0A311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74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B2AD-C778-459D-AD98-115CD0E9E7DF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B3DA-776D-490E-91C7-437E0A311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49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B2AD-C778-459D-AD98-115CD0E9E7DF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B3DA-776D-490E-91C7-437E0A311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11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B2AD-C778-459D-AD98-115CD0E9E7DF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B3DA-776D-490E-91C7-437E0A311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68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B2AD-C778-459D-AD98-115CD0E9E7DF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B3DA-776D-490E-91C7-437E0A311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56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B2AD-C778-459D-AD98-115CD0E9E7DF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B3DA-776D-490E-91C7-437E0A311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37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B2AD-C778-459D-AD98-115CD0E9E7DF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B3DA-776D-490E-91C7-437E0A311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6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B2AD-C778-459D-AD98-115CD0E9E7DF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B3DA-776D-490E-91C7-437E0A311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59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9B2AD-C778-459D-AD98-115CD0E9E7DF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3B3DA-776D-490E-91C7-437E0A311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57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Assignment - 9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Snehal </a:t>
            </a:r>
            <a:r>
              <a:rPr lang="en-IN" dirty="0" err="1" smtClean="0"/>
              <a:t>Deshmukh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4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800"/>
            <a:ext cx="7826115" cy="21585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751882"/>
            <a:ext cx="922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Find.txt is empty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1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6926706" cy="2102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4871803"/>
            <a:ext cx="101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This will find all empty files in the specified directory and its subdirectories.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59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5893"/>
            <a:ext cx="8320790" cy="2176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961744"/>
            <a:ext cx="1086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The -delete option is used to directly delete the files found by the find command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19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Assignment - 9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2023-03-01T12:33:21Z</dcterms:created>
  <dcterms:modified xsi:type="dcterms:W3CDTF">2023-03-01T12:44:10Z</dcterms:modified>
</cp:coreProperties>
</file>