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4928-6BB3-43E4-836D-59B93F4D519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3D9F-BBF7-4896-A115-BDE65F3D56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35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4928-6BB3-43E4-836D-59B93F4D519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3D9F-BBF7-4896-A115-BDE65F3D56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49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4928-6BB3-43E4-836D-59B93F4D519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3D9F-BBF7-4896-A115-BDE65F3D56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9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4928-6BB3-43E4-836D-59B93F4D519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3D9F-BBF7-4896-A115-BDE65F3D56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08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4928-6BB3-43E4-836D-59B93F4D519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3D9F-BBF7-4896-A115-BDE65F3D56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77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4928-6BB3-43E4-836D-59B93F4D519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3D9F-BBF7-4896-A115-BDE65F3D56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83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4928-6BB3-43E4-836D-59B93F4D519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3D9F-BBF7-4896-A115-BDE65F3D56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34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4928-6BB3-43E4-836D-59B93F4D519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3D9F-BBF7-4896-A115-BDE65F3D56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51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4928-6BB3-43E4-836D-59B93F4D519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3D9F-BBF7-4896-A115-BDE65F3D56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19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4928-6BB3-43E4-836D-59B93F4D519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3D9F-BBF7-4896-A115-BDE65F3D56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65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4928-6BB3-43E4-836D-59B93F4D519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3D9F-BBF7-4896-A115-BDE65F3D56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63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D4928-6BB3-43E4-836D-59B93F4D519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93D9F-BBF7-4896-A115-BDE65F3D56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13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Assignment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-Snehal </a:t>
            </a:r>
            <a:r>
              <a:rPr lang="en-IN" dirty="0" err="1" smtClean="0"/>
              <a:t>Deshmukh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7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Display the date in form pf mm-</a:t>
            </a:r>
            <a:r>
              <a:rPr lang="en-US" sz="2400" dirty="0" err="1" smtClean="0"/>
              <a:t>dd</a:t>
            </a:r>
            <a:r>
              <a:rPr lang="en-US" sz="2400" dirty="0" smtClean="0"/>
              <a:t>-</a:t>
            </a:r>
            <a:r>
              <a:rPr lang="en-US" sz="2400" dirty="0" err="1" smtClean="0"/>
              <a:t>yy</a:t>
            </a:r>
            <a:r>
              <a:rPr lang="en-US" sz="2400" dirty="0" smtClean="0"/>
              <a:t> [ENTRYPOINT use case]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5947"/>
            <a:ext cx="8249816" cy="303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6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Display the </a:t>
            </a:r>
            <a:r>
              <a:rPr lang="en-US" sz="2400" dirty="0" err="1" smtClean="0"/>
              <a:t>pwd</a:t>
            </a:r>
            <a:r>
              <a:rPr lang="en-US" sz="2400" dirty="0" smtClean="0"/>
              <a:t> to be `/</a:t>
            </a:r>
            <a:r>
              <a:rPr lang="en-US" sz="2400" dirty="0" err="1" smtClean="0"/>
              <a:t>var</a:t>
            </a:r>
            <a:r>
              <a:rPr lang="en-US" sz="2400" dirty="0" smtClean="0"/>
              <a:t>/log` [CMD and WORKDIR use case]</a:t>
            </a:r>
            <a:br>
              <a:rPr lang="en-US" sz="2400" dirty="0" smtClean="0"/>
            </a:b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779" y="1402525"/>
            <a:ext cx="9302190" cy="346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3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2867"/>
            <a:ext cx="10515600" cy="369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Display output of echo $NAME to be CODEMIND [ENV use case]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730" y="1974651"/>
            <a:ext cx="9998540" cy="405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6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Map a source_code.txt inside the container in a way it should sync the content inside the container at container run time. [VOLUME use case]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338" y="1545707"/>
            <a:ext cx="89667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07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73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Assignment</vt:lpstr>
      <vt:lpstr>Display the date in form pf mm-dd-yy [ENTRYPOINT use case]</vt:lpstr>
      <vt:lpstr>Display the pwd to be `/var/log` [CMD and WORKDIR use case] </vt:lpstr>
      <vt:lpstr>PowerPoint Presentation</vt:lpstr>
      <vt:lpstr>Display output of echo $NAME to be CODEMIND [ENV use case]</vt:lpstr>
      <vt:lpstr>Map a source_code.txt inside the container in a way it should sync the content inside the container at container run time. [VOLUME use case]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10</cp:revision>
  <dcterms:created xsi:type="dcterms:W3CDTF">2023-03-29T08:33:22Z</dcterms:created>
  <dcterms:modified xsi:type="dcterms:W3CDTF">2023-03-29T09:43:21Z</dcterms:modified>
</cp:coreProperties>
</file>