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6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0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8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1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3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7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52E2-EA56-4AAB-839A-254E7233802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1C67-7767-41DD-8321-BFD61773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Hosting Web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-Snehal </a:t>
            </a:r>
            <a:r>
              <a:rPr lang="en-IN" dirty="0" err="1" smtClean="0"/>
              <a:t>Deshmukh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28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Pull a </a:t>
            </a:r>
            <a:r>
              <a:rPr lang="en-US" sz="2400" dirty="0" err="1" smtClean="0"/>
              <a:t>nginx</a:t>
            </a:r>
            <a:r>
              <a:rPr lang="en-US" sz="2400" dirty="0" smtClean="0"/>
              <a:t>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image and host it's welcome page by running a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container on port 8080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472"/>
            <a:ext cx="7904584" cy="29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9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092"/>
            <a:ext cx="8893629" cy="3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680"/>
            <a:ext cx="7885922" cy="23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9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Pull a </a:t>
            </a:r>
            <a:r>
              <a:rPr lang="en-US" sz="2400" dirty="0" err="1" smtClean="0"/>
              <a:t>nginx</a:t>
            </a:r>
            <a:r>
              <a:rPr lang="en-US" sz="2400" dirty="0" smtClean="0"/>
              <a:t>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image and host it's welcome page by running a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container on port 8082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999"/>
            <a:ext cx="9117563" cy="31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0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348"/>
            <a:ext cx="8604380" cy="26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Hosting Web Application</vt:lpstr>
      <vt:lpstr> Pull a nginx docker image and host it's welcome page by running a docker container on port 8080</vt:lpstr>
      <vt:lpstr>PowerPoint Presentation</vt:lpstr>
      <vt:lpstr>PowerPoint Presentation</vt:lpstr>
      <vt:lpstr>Pull a nginx docker image and host it's welcome page by running a docker container on port 8082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Hosting Web Application</dc:title>
  <dc:creator>Admin</dc:creator>
  <cp:lastModifiedBy>Admin</cp:lastModifiedBy>
  <cp:revision>9</cp:revision>
  <dcterms:created xsi:type="dcterms:W3CDTF">2023-03-29T05:49:46Z</dcterms:created>
  <dcterms:modified xsi:type="dcterms:W3CDTF">2023-03-29T07:10:27Z</dcterms:modified>
</cp:coreProperties>
</file>