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6" r:id="rId1"/>
  </p:sldMasterIdLst>
  <p:notesMasterIdLst>
    <p:notesMasterId r:id="rId10"/>
  </p:notesMasterIdLst>
  <p:sldIdLst>
    <p:sldId id="265" r:id="rId2"/>
    <p:sldId id="266" r:id="rId3"/>
    <p:sldId id="267" r:id="rId4"/>
    <p:sldId id="268" r:id="rId5"/>
    <p:sldId id="269" r:id="rId6"/>
    <p:sldId id="270" r:id="rId7"/>
    <p:sldId id="271"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9" name="Group 6"/>
          <p:cNvGrpSpPr/>
          <p:nvPr/>
        </p:nvGrpSpPr>
        <p:grpSpPr>
          <a:xfrm>
            <a:off x="-16934" y="0"/>
            <a:ext cx="12231160" cy="6856214"/>
            <a:chOff x="-16934" y="0"/>
            <a:chExt cx="12231160" cy="6856214"/>
          </a:xfrm>
        </p:grpSpPr>
        <p:pic>
          <p:nvPicPr>
            <p:cNvPr id="2097155" name="Picture 15" descr="HD-PanelTitleR1.png"/>
            <p:cNvPicPr>
              <a:picLocks noChangeAspect="1"/>
            </p:cNvPicPr>
            <p:nvPr/>
          </p:nvPicPr>
          <p:blipFill>
            <a:blip r:embed="rId2"/>
            <a:stretch>
              <a:fillRect/>
            </a:stretch>
          </p:blipFill>
          <p:spPr>
            <a:xfrm>
              <a:off x="0" y="0"/>
              <a:ext cx="12188825" cy="6856214"/>
            </a:xfrm>
            <a:prstGeom prst="rect">
              <a:avLst/>
            </a:prstGeom>
          </p:spPr>
        </p:pic>
        <p:sp>
          <p:nvSpPr>
            <p:cNvPr id="1048582"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r:embed="rId3"/>
            <a:srcRect/>
            <a:stretch>
              <a:fillRect/>
            </a:stretch>
          </p:blipFill>
          <p:spPr>
            <a:xfrm>
              <a:off x="-16934" y="3147609"/>
              <a:ext cx="2478024" cy="612648"/>
            </a:xfrm>
            <a:prstGeom prst="rect">
              <a:avLst/>
            </a:prstGeom>
          </p:spPr>
        </p:pic>
        <p:pic>
          <p:nvPicPr>
            <p:cNvPr id="2097157" name="Picture 19" descr="HDRibbonTitle-UniformTrim.png"/>
            <p:cNvPicPr>
              <a:picLocks noChangeAspect="1"/>
            </p:cNvPicPr>
            <p:nvPr/>
          </p:nvPicPr>
          <p:blipFill rotWithShape="1">
            <a:blip r:embed="rId3"/>
            <a:srcRect/>
            <a:stretch>
              <a:fillRect/>
            </a:stretch>
          </p:blipFill>
          <p:spPr>
            <a:xfrm>
              <a:off x="9736202" y="3147609"/>
              <a:ext cx="2478024" cy="612648"/>
            </a:xfrm>
            <a:prstGeom prst="rect">
              <a:avLst/>
            </a:prstGeom>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1048584"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48585"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17-05-2023</a:t>
            </a:fld>
            <a:endParaRPr lang="en-US" dirty="0"/>
          </a:p>
        </p:txBody>
      </p:sp>
      <p:sp>
        <p:nvSpPr>
          <p:cNvPr id="1048586" name="Footer Placeholder 4"/>
          <p:cNvSpPr>
            <a:spLocks noGrp="1"/>
          </p:cNvSpPr>
          <p:nvPr>
            <p:ph type="ftr" sz="quarter" idx="11"/>
          </p:nvPr>
        </p:nvSpPr>
        <p:spPr>
          <a:xfrm>
            <a:off x="2692397" y="5037663"/>
            <a:ext cx="5214635" cy="279400"/>
          </a:xfrm>
        </p:spPr>
        <p:txBody>
          <a:bodyPr/>
          <a:lstStyle/>
          <a:p>
            <a:endParaRPr lang="en-US" dirty="0"/>
          </a:p>
        </p:txBody>
      </p:sp>
      <p:sp>
        <p:nvSpPr>
          <p:cNvPr id="1048587"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3145728" name="Straight Connector 14"/>
          <p:cNvCxnSpPr>
            <a:cxnSpLocks/>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64"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1048665"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66"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67" name="Date Placeholder 4"/>
          <p:cNvSpPr>
            <a:spLocks noGrp="1"/>
          </p:cNvSpPr>
          <p:nvPr>
            <p:ph type="dt" sz="half" idx="10"/>
          </p:nvPr>
        </p:nvSpPr>
        <p:spPr/>
        <p:txBody>
          <a:bodyPr/>
          <a:lstStyle/>
          <a:p>
            <a:fld id="{48A87A34-81AB-432B-8DAE-1953F412C126}" type="datetimeFigureOut">
              <a:rPr lang="en-US" smtClean="0"/>
              <a:t>17-05-2023</a:t>
            </a:fld>
            <a:endParaRPr lang="en-US" dirty="0"/>
          </a:p>
        </p:txBody>
      </p:sp>
      <p:sp>
        <p:nvSpPr>
          <p:cNvPr id="1048668" name="Footer Placeholder 5"/>
          <p:cNvSpPr>
            <a:spLocks noGrp="1"/>
          </p:cNvSpPr>
          <p:nvPr>
            <p:ph type="ftr" sz="quarter" idx="11"/>
          </p:nvPr>
        </p:nvSpPr>
        <p:spPr/>
        <p:txBody>
          <a:bodyPr/>
          <a:lstStyle/>
          <a:p>
            <a:endParaRPr lang="en-US" dirty="0"/>
          </a:p>
        </p:txBody>
      </p:sp>
      <p:sp>
        <p:nvSpPr>
          <p:cNvPr id="1048669"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18"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1048619"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20" name="Date Placeholder 3"/>
          <p:cNvSpPr>
            <a:spLocks noGrp="1"/>
          </p:cNvSpPr>
          <p:nvPr>
            <p:ph type="dt" sz="half" idx="10"/>
          </p:nvPr>
        </p:nvSpPr>
        <p:spPr/>
        <p:txBody>
          <a:bodyPr/>
          <a:lstStyle/>
          <a:p>
            <a:fld id="{48A87A34-81AB-432B-8DAE-1953F412C126}" type="datetimeFigureOut">
              <a:rPr lang="en-US" smtClean="0"/>
              <a:t>17-05-2023</a:t>
            </a:fld>
            <a:endParaRPr lang="en-US" dirty="0"/>
          </a:p>
        </p:txBody>
      </p:sp>
      <p:sp>
        <p:nvSpPr>
          <p:cNvPr id="1048621" name="Footer Placeholder 4"/>
          <p:cNvSpPr>
            <a:spLocks noGrp="1"/>
          </p:cNvSpPr>
          <p:nvPr>
            <p:ph type="ftr" sz="quarter" idx="11"/>
          </p:nvPr>
        </p:nvSpPr>
        <p:spPr/>
        <p:txBody>
          <a:bodyPr/>
          <a:lstStyle/>
          <a:p>
            <a:endParaRPr lang="en-US" dirty="0"/>
          </a:p>
        </p:txBody>
      </p:sp>
      <p:sp>
        <p:nvSpPr>
          <p:cNvPr id="1048622"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45731" name="Straight Connector 14"/>
          <p:cNvCxnSpPr>
            <a:cxnSpLocks/>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56"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48657"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Click to edit Master text styles</a:t>
            </a:r>
          </a:p>
        </p:txBody>
      </p:sp>
      <p:sp>
        <p:nvSpPr>
          <p:cNvPr id="1048658"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59" name="Date Placeholder 3"/>
          <p:cNvSpPr>
            <a:spLocks noGrp="1"/>
          </p:cNvSpPr>
          <p:nvPr>
            <p:ph type="dt" sz="half" idx="10"/>
          </p:nvPr>
        </p:nvSpPr>
        <p:spPr/>
        <p:txBody>
          <a:bodyPr/>
          <a:lstStyle/>
          <a:p>
            <a:fld id="{48A87A34-81AB-432B-8DAE-1953F412C126}" type="datetimeFigureOut">
              <a:rPr lang="en-US" smtClean="0"/>
              <a:t>17-05-2023</a:t>
            </a:fld>
            <a:endParaRPr lang="en-US" dirty="0"/>
          </a:p>
        </p:txBody>
      </p:sp>
      <p:sp>
        <p:nvSpPr>
          <p:cNvPr id="1048660" name="Footer Placeholder 4"/>
          <p:cNvSpPr>
            <a:spLocks noGrp="1"/>
          </p:cNvSpPr>
          <p:nvPr>
            <p:ph type="ftr" sz="quarter" idx="11"/>
          </p:nvPr>
        </p:nvSpPr>
        <p:spPr/>
        <p:txBody>
          <a:bodyPr/>
          <a:lstStyle/>
          <a:p>
            <a:endParaRPr lang="en-US" dirty="0"/>
          </a:p>
        </p:txBody>
      </p:sp>
      <p:sp>
        <p:nvSpPr>
          <p:cNvPr id="1048661"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048662"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63"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3145736" name="Straight Connector 18"/>
          <p:cNvCxnSpPr>
            <a:cxnSpLocks/>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13"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1048614"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15" name="Date Placeholder 3"/>
          <p:cNvSpPr>
            <a:spLocks noGrp="1"/>
          </p:cNvSpPr>
          <p:nvPr>
            <p:ph type="dt" sz="half" idx="10"/>
          </p:nvPr>
        </p:nvSpPr>
        <p:spPr/>
        <p:txBody>
          <a:bodyPr/>
          <a:lstStyle/>
          <a:p>
            <a:fld id="{48A87A34-81AB-432B-8DAE-1953F412C126}" type="datetimeFigureOut">
              <a:rPr lang="en-US" smtClean="0"/>
              <a:t>17-05-2023</a:t>
            </a:fld>
            <a:endParaRPr lang="en-US" dirty="0"/>
          </a:p>
        </p:txBody>
      </p:sp>
      <p:sp>
        <p:nvSpPr>
          <p:cNvPr id="1048616" name="Footer Placeholder 4"/>
          <p:cNvSpPr>
            <a:spLocks noGrp="1"/>
          </p:cNvSpPr>
          <p:nvPr>
            <p:ph type="ftr" sz="quarter" idx="11"/>
          </p:nvPr>
        </p:nvSpPr>
        <p:spPr/>
        <p:txBody>
          <a:bodyPr/>
          <a:lstStyle/>
          <a:p>
            <a:endParaRPr lang="en-US" dirty="0"/>
          </a:p>
        </p:txBody>
      </p:sp>
      <p:sp>
        <p:nvSpPr>
          <p:cNvPr id="1048617"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76"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48677"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78"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79" name="Date Placeholder 3"/>
          <p:cNvSpPr>
            <a:spLocks noGrp="1"/>
          </p:cNvSpPr>
          <p:nvPr>
            <p:ph type="dt" sz="half" idx="10"/>
          </p:nvPr>
        </p:nvSpPr>
        <p:spPr/>
        <p:txBody>
          <a:bodyPr/>
          <a:lstStyle/>
          <a:p>
            <a:fld id="{48A87A34-81AB-432B-8DAE-1953F412C126}" type="datetimeFigureOut">
              <a:rPr lang="en-US" smtClean="0"/>
              <a:t>17-05-2023</a:t>
            </a:fld>
            <a:endParaRPr lang="en-US" dirty="0"/>
          </a:p>
        </p:txBody>
      </p:sp>
      <p:sp>
        <p:nvSpPr>
          <p:cNvPr id="1048680" name="Footer Placeholder 4"/>
          <p:cNvSpPr>
            <a:spLocks noGrp="1"/>
          </p:cNvSpPr>
          <p:nvPr>
            <p:ph type="ftr" sz="quarter" idx="11"/>
          </p:nvPr>
        </p:nvSpPr>
        <p:spPr/>
        <p:txBody>
          <a:bodyPr/>
          <a:lstStyle/>
          <a:p>
            <a:endParaRPr lang="en-US" dirty="0"/>
          </a:p>
        </p:txBody>
      </p:sp>
      <p:sp>
        <p:nvSpPr>
          <p:cNvPr id="1048681"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04868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8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3145738" name="Straight Connector 25"/>
          <p:cNvCxnSpPr>
            <a:cxnSpLocks/>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29"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4863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31"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32" name="Date Placeholder 3"/>
          <p:cNvSpPr>
            <a:spLocks noGrp="1"/>
          </p:cNvSpPr>
          <p:nvPr>
            <p:ph type="dt" sz="half" idx="10"/>
          </p:nvPr>
        </p:nvSpPr>
        <p:spPr/>
        <p:txBody>
          <a:bodyPr/>
          <a:lstStyle/>
          <a:p>
            <a:fld id="{48A87A34-81AB-432B-8DAE-1953F412C126}" type="datetimeFigureOut">
              <a:rPr lang="en-US" smtClean="0"/>
              <a:t>17-05-2023</a:t>
            </a:fld>
            <a:endParaRPr lang="en-US" dirty="0"/>
          </a:p>
        </p:txBody>
      </p:sp>
      <p:sp>
        <p:nvSpPr>
          <p:cNvPr id="1048633" name="Footer Placeholder 4"/>
          <p:cNvSpPr>
            <a:spLocks noGrp="1"/>
          </p:cNvSpPr>
          <p:nvPr>
            <p:ph type="ftr" sz="quarter" idx="11"/>
          </p:nvPr>
        </p:nvSpPr>
        <p:spPr/>
        <p:txBody>
          <a:bodyPr/>
          <a:lstStyle/>
          <a:p>
            <a:endParaRPr lang="en-US" dirty="0"/>
          </a:p>
        </p:txBody>
      </p:sp>
      <p:sp>
        <p:nvSpPr>
          <p:cNvPr id="1048634"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45732" name="Straight Connector 14"/>
          <p:cNvCxnSpPr>
            <a:cxnSpLocks/>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lvl1pPr algn="ctr"/>
          </a:lstStyle>
          <a:p>
            <a:r>
              <a:rPr lang="en-US" smtClean="0"/>
              <a:t>Click to edit Master title style</a:t>
            </a:r>
            <a:endParaRPr lang="en-US" dirty="0"/>
          </a:p>
        </p:txBody>
      </p:sp>
      <p:sp>
        <p:nvSpPr>
          <p:cNvPr id="1048691"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92" name="Date Placeholder 3"/>
          <p:cNvSpPr>
            <a:spLocks noGrp="1"/>
          </p:cNvSpPr>
          <p:nvPr>
            <p:ph type="dt" sz="half" idx="10"/>
          </p:nvPr>
        </p:nvSpPr>
        <p:spPr/>
        <p:txBody>
          <a:bodyPr/>
          <a:lstStyle/>
          <a:p>
            <a:fld id="{48A87A34-81AB-432B-8DAE-1953F412C126}" type="datetimeFigureOut">
              <a:rPr lang="en-US" smtClean="0"/>
              <a:t>17-05-2023</a:t>
            </a:fld>
            <a:endParaRPr lang="en-US" dirty="0"/>
          </a:p>
        </p:txBody>
      </p:sp>
      <p:sp>
        <p:nvSpPr>
          <p:cNvPr id="1048693" name="Footer Placeholder 4"/>
          <p:cNvSpPr>
            <a:spLocks noGrp="1"/>
          </p:cNvSpPr>
          <p:nvPr>
            <p:ph type="ftr" sz="quarter" idx="11"/>
          </p:nvPr>
        </p:nvSpPr>
        <p:spPr/>
        <p:txBody>
          <a:bodyPr/>
          <a:lstStyle/>
          <a:p>
            <a:endParaRPr lang="en-US" dirty="0"/>
          </a:p>
        </p:txBody>
      </p:sp>
      <p:sp>
        <p:nvSpPr>
          <p:cNvPr id="1048694"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45740" name="Straight Connector 13"/>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1"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1048652"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53" name="Date Placeholder 3"/>
          <p:cNvSpPr>
            <a:spLocks noGrp="1"/>
          </p:cNvSpPr>
          <p:nvPr>
            <p:ph type="dt" sz="half" idx="10"/>
          </p:nvPr>
        </p:nvSpPr>
        <p:spPr/>
        <p:txBody>
          <a:bodyPr/>
          <a:lstStyle/>
          <a:p>
            <a:fld id="{48A87A34-81AB-432B-8DAE-1953F412C126}" type="datetimeFigureOut">
              <a:rPr lang="en-US" smtClean="0"/>
              <a:t>17-05-2023</a:t>
            </a:fld>
            <a:endParaRPr lang="en-US" dirty="0"/>
          </a:p>
        </p:txBody>
      </p:sp>
      <p:sp>
        <p:nvSpPr>
          <p:cNvPr id="1048654" name="Footer Placeholder 4"/>
          <p:cNvSpPr>
            <a:spLocks noGrp="1"/>
          </p:cNvSpPr>
          <p:nvPr>
            <p:ph type="ftr" sz="quarter" idx="11"/>
          </p:nvPr>
        </p:nvSpPr>
        <p:spPr/>
        <p:txBody>
          <a:bodyPr/>
          <a:lstStyle/>
          <a:p>
            <a:endParaRPr lang="en-US" dirty="0"/>
          </a:p>
        </p:txBody>
      </p:sp>
      <p:sp>
        <p:nvSpPr>
          <p:cNvPr id="1048655"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45735" name="Straight Connector 13"/>
          <p:cNvCxnSpPr>
            <a:cxnSpLocks/>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lstStyle/>
          <a:p>
            <a:r>
              <a:rPr lang="en-US" smtClean="0"/>
              <a:t>Click to edit Master title style</a:t>
            </a:r>
            <a:endParaRPr lang="en-US" dirty="0"/>
          </a:p>
        </p:txBody>
      </p:sp>
      <p:sp>
        <p:nvSpPr>
          <p:cNvPr id="1048591"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92" name="Date Placeholder 3"/>
          <p:cNvSpPr>
            <a:spLocks noGrp="1"/>
          </p:cNvSpPr>
          <p:nvPr>
            <p:ph type="dt" sz="half" idx="10"/>
          </p:nvPr>
        </p:nvSpPr>
        <p:spPr/>
        <p:txBody>
          <a:bodyPr/>
          <a:lstStyle/>
          <a:p>
            <a:fld id="{48A87A34-81AB-432B-8DAE-1953F412C126}" type="datetimeFigureOut">
              <a:rPr lang="en-US" smtClean="0"/>
              <a:t>17-05-2023</a:t>
            </a:fld>
            <a:endParaRPr lang="en-US" dirty="0"/>
          </a:p>
        </p:txBody>
      </p:sp>
      <p:sp>
        <p:nvSpPr>
          <p:cNvPr id="1048593" name="Footer Placeholder 4"/>
          <p:cNvSpPr>
            <a:spLocks noGrp="1"/>
          </p:cNvSpPr>
          <p:nvPr>
            <p:ph type="ftr" sz="quarter" idx="11"/>
          </p:nvPr>
        </p:nvSpPr>
        <p:spPr/>
        <p:txBody>
          <a:bodyPr/>
          <a:lstStyle/>
          <a:p>
            <a:endParaRPr lang="en-US" dirty="0"/>
          </a:p>
        </p:txBody>
      </p:sp>
      <p:sp>
        <p:nvSpPr>
          <p:cNvPr id="1048594"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5"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1048636"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37" name="Date Placeholder 3"/>
          <p:cNvSpPr>
            <a:spLocks noGrp="1"/>
          </p:cNvSpPr>
          <p:nvPr>
            <p:ph type="dt" sz="half" idx="10"/>
          </p:nvPr>
        </p:nvSpPr>
        <p:spPr/>
        <p:txBody>
          <a:bodyPr/>
          <a:lstStyle/>
          <a:p>
            <a:fld id="{48A87A34-81AB-432B-8DAE-1953F412C126}" type="datetimeFigureOut">
              <a:rPr lang="en-US" smtClean="0"/>
              <a:t>17-05-2023</a:t>
            </a:fld>
            <a:endParaRPr lang="en-US" dirty="0"/>
          </a:p>
        </p:txBody>
      </p:sp>
      <p:sp>
        <p:nvSpPr>
          <p:cNvPr id="1048638" name="Footer Placeholder 4"/>
          <p:cNvSpPr>
            <a:spLocks noGrp="1"/>
          </p:cNvSpPr>
          <p:nvPr>
            <p:ph type="ftr" sz="quarter" idx="11"/>
          </p:nvPr>
        </p:nvSpPr>
        <p:spPr/>
        <p:txBody>
          <a:bodyPr/>
          <a:lstStyle/>
          <a:p>
            <a:endParaRPr lang="en-US" dirty="0"/>
          </a:p>
        </p:txBody>
      </p:sp>
      <p:sp>
        <p:nvSpPr>
          <p:cNvPr id="1048639"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45733" name="Straight Connector 15"/>
          <p:cNvCxnSpPr>
            <a:cxnSpLocks/>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48670" name="Title 1"/>
          <p:cNvSpPr>
            <a:spLocks noGrp="1"/>
          </p:cNvSpPr>
          <p:nvPr>
            <p:ph type="title"/>
          </p:nvPr>
        </p:nvSpPr>
        <p:spPr/>
        <p:txBody>
          <a:bodyPr/>
          <a:lstStyle/>
          <a:p>
            <a:r>
              <a:rPr lang="en-US" smtClean="0"/>
              <a:t>Click to edit Master title style</a:t>
            </a:r>
            <a:endParaRPr lang="en-US" dirty="0"/>
          </a:p>
        </p:txBody>
      </p:sp>
      <p:sp>
        <p:nvSpPr>
          <p:cNvPr id="1048671"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72"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73" name="Date Placeholder 4"/>
          <p:cNvSpPr>
            <a:spLocks noGrp="1"/>
          </p:cNvSpPr>
          <p:nvPr>
            <p:ph type="dt" sz="half" idx="10"/>
          </p:nvPr>
        </p:nvSpPr>
        <p:spPr/>
        <p:txBody>
          <a:bodyPr/>
          <a:lstStyle/>
          <a:p>
            <a:fld id="{48A87A34-81AB-432B-8DAE-1953F412C126}" type="datetimeFigureOut">
              <a:rPr lang="en-US" smtClean="0"/>
              <a:t>17-05-2023</a:t>
            </a:fld>
            <a:endParaRPr lang="en-US" dirty="0"/>
          </a:p>
        </p:txBody>
      </p:sp>
      <p:sp>
        <p:nvSpPr>
          <p:cNvPr id="1048674" name="Footer Placeholder 5"/>
          <p:cNvSpPr>
            <a:spLocks noGrp="1"/>
          </p:cNvSpPr>
          <p:nvPr>
            <p:ph type="ftr" sz="quarter" idx="11"/>
          </p:nvPr>
        </p:nvSpPr>
        <p:spPr/>
        <p:txBody>
          <a:bodyPr/>
          <a:lstStyle/>
          <a:p>
            <a:endParaRPr lang="en-US" dirty="0"/>
          </a:p>
        </p:txBody>
      </p:sp>
      <p:sp>
        <p:nvSpPr>
          <p:cNvPr id="1048675"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smtClean="0"/>
              <a:t>Click to edit Master title style</a:t>
            </a:r>
            <a:endParaRPr lang="en-US" dirty="0"/>
          </a:p>
        </p:txBody>
      </p:sp>
      <p:sp>
        <p:nvSpPr>
          <p:cNvPr id="1048641"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42"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43"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44"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45" name="Date Placeholder 6"/>
          <p:cNvSpPr>
            <a:spLocks noGrp="1"/>
          </p:cNvSpPr>
          <p:nvPr>
            <p:ph type="dt" sz="half" idx="10"/>
          </p:nvPr>
        </p:nvSpPr>
        <p:spPr/>
        <p:txBody>
          <a:bodyPr/>
          <a:lstStyle/>
          <a:p>
            <a:fld id="{48A87A34-81AB-432B-8DAE-1953F412C126}" type="datetimeFigureOut">
              <a:rPr lang="en-US" smtClean="0"/>
              <a:t>17-05-2023</a:t>
            </a:fld>
            <a:endParaRPr lang="en-US" dirty="0"/>
          </a:p>
        </p:txBody>
      </p:sp>
      <p:sp>
        <p:nvSpPr>
          <p:cNvPr id="1048646" name="Footer Placeholder 7"/>
          <p:cNvSpPr>
            <a:spLocks noGrp="1"/>
          </p:cNvSpPr>
          <p:nvPr>
            <p:ph type="ftr" sz="quarter" idx="11"/>
          </p:nvPr>
        </p:nvSpPr>
        <p:spPr/>
        <p:txBody>
          <a:bodyPr/>
          <a:lstStyle/>
          <a:p>
            <a:endParaRPr lang="en-US" dirty="0"/>
          </a:p>
        </p:txBody>
      </p:sp>
      <p:sp>
        <p:nvSpPr>
          <p:cNvPr id="1048647"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45734" name="Straight Connector 17"/>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smtClean="0"/>
              <a:t>Click to edit Master title style</a:t>
            </a:r>
            <a:endParaRPr lang="en-US" dirty="0"/>
          </a:p>
        </p:txBody>
      </p:sp>
      <p:sp>
        <p:nvSpPr>
          <p:cNvPr id="1048610" name="Date Placeholder 2"/>
          <p:cNvSpPr>
            <a:spLocks noGrp="1"/>
          </p:cNvSpPr>
          <p:nvPr>
            <p:ph type="dt" sz="half" idx="10"/>
          </p:nvPr>
        </p:nvSpPr>
        <p:spPr/>
        <p:txBody>
          <a:bodyPr/>
          <a:lstStyle/>
          <a:p>
            <a:fld id="{48A87A34-81AB-432B-8DAE-1953F412C126}" type="datetimeFigureOut">
              <a:rPr lang="en-US" smtClean="0"/>
              <a:t>17-05-2023</a:t>
            </a:fld>
            <a:endParaRPr lang="en-US" dirty="0"/>
          </a:p>
        </p:txBody>
      </p:sp>
      <p:sp>
        <p:nvSpPr>
          <p:cNvPr id="1048611" name="Footer Placeholder 3"/>
          <p:cNvSpPr>
            <a:spLocks noGrp="1"/>
          </p:cNvSpPr>
          <p:nvPr>
            <p:ph type="ftr" sz="quarter" idx="11"/>
          </p:nvPr>
        </p:nvSpPr>
        <p:spPr/>
        <p:txBody>
          <a:bodyPr/>
          <a:lstStyle/>
          <a:p>
            <a:endParaRPr lang="en-US" dirty="0"/>
          </a:p>
        </p:txBody>
      </p:sp>
      <p:sp>
        <p:nvSpPr>
          <p:cNvPr id="1048612"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45730" name="Straight Connector 13"/>
          <p:cNvCxnSpPr>
            <a:cxnSpLocks/>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8" name="Date Placeholder 1"/>
          <p:cNvSpPr>
            <a:spLocks noGrp="1"/>
          </p:cNvSpPr>
          <p:nvPr>
            <p:ph type="dt" sz="half" idx="10"/>
          </p:nvPr>
        </p:nvSpPr>
        <p:spPr/>
        <p:txBody>
          <a:bodyPr/>
          <a:lstStyle/>
          <a:p>
            <a:fld id="{48A87A34-81AB-432B-8DAE-1953F412C126}" type="datetimeFigureOut">
              <a:rPr lang="en-US" smtClean="0"/>
              <a:t>17-05-2023</a:t>
            </a:fld>
            <a:endParaRPr lang="en-US" dirty="0"/>
          </a:p>
        </p:txBody>
      </p:sp>
      <p:sp>
        <p:nvSpPr>
          <p:cNvPr id="1048649" name="Footer Placeholder 2"/>
          <p:cNvSpPr>
            <a:spLocks noGrp="1"/>
          </p:cNvSpPr>
          <p:nvPr>
            <p:ph type="ftr" sz="quarter" idx="11"/>
          </p:nvPr>
        </p:nvSpPr>
        <p:spPr/>
        <p:txBody>
          <a:bodyPr/>
          <a:lstStyle/>
          <a:p>
            <a:endParaRPr lang="en-US" dirty="0"/>
          </a:p>
        </p:txBody>
      </p:sp>
      <p:sp>
        <p:nvSpPr>
          <p:cNvPr id="1048650"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4"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1048685"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86"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87" name="Date Placeholder 4"/>
          <p:cNvSpPr>
            <a:spLocks noGrp="1"/>
          </p:cNvSpPr>
          <p:nvPr>
            <p:ph type="dt" sz="half" idx="10"/>
          </p:nvPr>
        </p:nvSpPr>
        <p:spPr/>
        <p:txBody>
          <a:bodyPr/>
          <a:lstStyle/>
          <a:p>
            <a:fld id="{48A87A34-81AB-432B-8DAE-1953F412C126}" type="datetimeFigureOut">
              <a:rPr lang="en-US" smtClean="0"/>
              <a:t>17-05-2023</a:t>
            </a:fld>
            <a:endParaRPr lang="en-US" dirty="0"/>
          </a:p>
        </p:txBody>
      </p:sp>
      <p:sp>
        <p:nvSpPr>
          <p:cNvPr id="1048688" name="Footer Placeholder 5"/>
          <p:cNvSpPr>
            <a:spLocks noGrp="1"/>
          </p:cNvSpPr>
          <p:nvPr>
            <p:ph type="ftr" sz="quarter" idx="11"/>
          </p:nvPr>
        </p:nvSpPr>
        <p:spPr/>
        <p:txBody>
          <a:bodyPr/>
          <a:lstStyle/>
          <a:p>
            <a:endParaRPr lang="en-US" dirty="0"/>
          </a:p>
        </p:txBody>
      </p:sp>
      <p:sp>
        <p:nvSpPr>
          <p:cNvPr id="1048689"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45739" name="Straight Connector 15"/>
          <p:cNvCxnSpPr>
            <a:cxnSpLocks/>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3"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048624"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25"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26" name="Date Placeholder 4"/>
          <p:cNvSpPr>
            <a:spLocks noGrp="1"/>
          </p:cNvSpPr>
          <p:nvPr>
            <p:ph type="dt" sz="half" idx="10"/>
          </p:nvPr>
        </p:nvSpPr>
        <p:spPr/>
        <p:txBody>
          <a:bodyPr/>
          <a:lstStyle/>
          <a:p>
            <a:fld id="{48A87A34-81AB-432B-8DAE-1953F412C126}" type="datetimeFigureOut">
              <a:rPr lang="en-US" smtClean="0"/>
              <a:t>17-05-2023</a:t>
            </a:fld>
            <a:endParaRPr lang="en-US" dirty="0"/>
          </a:p>
        </p:txBody>
      </p:sp>
      <p:sp>
        <p:nvSpPr>
          <p:cNvPr id="1048627" name="Footer Placeholder 5"/>
          <p:cNvSpPr>
            <a:spLocks noGrp="1"/>
          </p:cNvSpPr>
          <p:nvPr>
            <p:ph type="ftr" sz="quarter" idx="11"/>
          </p:nvPr>
        </p:nvSpPr>
        <p:spPr/>
        <p:txBody>
          <a:bodyPr/>
          <a:lstStyle/>
          <a:p>
            <a:endParaRPr lang="en-US" dirty="0"/>
          </a:p>
        </p:txBody>
      </p:sp>
      <p:sp>
        <p:nvSpPr>
          <p:cNvPr id="1048628"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0"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r:embed="rId19"/>
            <a:stretch>
              <a:fillRect/>
            </a:stretch>
          </p:blipFill>
          <p:spPr>
            <a:xfrm>
              <a:off x="0" y="0"/>
              <a:ext cx="12188825" cy="6856214"/>
            </a:xfrm>
            <a:prstGeom prst="rect">
              <a:avLst/>
            </a:prstGeom>
          </p:spPr>
        </p:pic>
        <p:sp>
          <p:nvSpPr>
            <p:cNvPr id="1048576"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r:embed="rId20"/>
            <a:srcRect/>
            <a:stretch>
              <a:fillRect/>
            </a:stretch>
          </p:blipFill>
          <p:spPr>
            <a:xfrm>
              <a:off x="-15736" y="3153832"/>
              <a:ext cx="777240" cy="606425"/>
            </a:xfrm>
            <a:prstGeom prst="rect">
              <a:avLst/>
            </a:prstGeom>
          </p:spPr>
        </p:pic>
        <p:pic>
          <p:nvPicPr>
            <p:cNvPr id="2097154" name="Picture 10" descr="HDRibbonContent-UniformTrim.png"/>
            <p:cNvPicPr>
              <a:picLocks noChangeAspect="1"/>
            </p:cNvPicPr>
            <p:nvPr/>
          </p:nvPicPr>
          <p:blipFill rotWithShape="1">
            <a:blip r:embed="rId20"/>
            <a:srcRect/>
            <a:stretch>
              <a:fillRect/>
            </a:stretch>
          </p:blipFill>
          <p:spPr>
            <a:xfrm>
              <a:off x="11436986" y="3153832"/>
              <a:ext cx="777240" cy="606425"/>
            </a:xfrm>
            <a:prstGeom prst="rect">
              <a:avLst/>
            </a:prstGeom>
          </p:spPr>
        </p:pic>
      </p:grpSp>
      <p:sp>
        <p:nvSpPr>
          <p:cNvPr id="1048577"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1048578"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79"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t>17-05-2023</a:t>
            </a:fld>
            <a:endParaRPr lang="en-US" dirty="0"/>
          </a:p>
        </p:txBody>
      </p:sp>
      <p:sp>
        <p:nvSpPr>
          <p:cNvPr id="1048580"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1048581"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hackersrealm.net/post/twitter-sentiment-analysis-using-python" TargetMode="External"/><Relationship Id="rId2" Type="http://schemas.openxmlformats.org/officeDocument/2006/relationships/hyperlink" Target="https://www.hindawi.com/journals/complexity/2020/8892552/" TargetMode="External"/><Relationship Id="rId1" Type="http://schemas.openxmlformats.org/officeDocument/2006/relationships/slideLayout" Target="../slideLayouts/slideLayout2.xml"/><Relationship Id="rId4" Type="http://schemas.openxmlformats.org/officeDocument/2006/relationships/hyperlink" Target="https://medium.com/analytics-vidhya/twitter-sentiment-analysis-13455369897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Subtitle 2"/>
          <p:cNvSpPr>
            <a:spLocks noGrp="1"/>
          </p:cNvSpPr>
          <p:nvPr>
            <p:ph type="subTitle" idx="1"/>
          </p:nvPr>
        </p:nvSpPr>
        <p:spPr>
          <a:xfrm>
            <a:off x="2571603" y="3163735"/>
            <a:ext cx="8993559" cy="2375074"/>
          </a:xfrm>
        </p:spPr>
        <p:txBody>
          <a:bodyPr>
            <a:noAutofit/>
          </a:bodyPr>
          <a:lstStyle/>
          <a:p>
            <a:pPr algn="l"/>
            <a:r>
              <a:rPr lang="en-IN" b="1" i="1" u="sng" dirty="0" smtClean="0">
                <a:solidFill>
                  <a:schemeClr val="tx1"/>
                </a:solidFill>
                <a:latin typeface="Times New Roman" panose="02020603050405020304" pitchFamily="18" charset="0"/>
                <a:cs typeface="Times New Roman" panose="02020603050405020304" pitchFamily="18" charset="0"/>
              </a:rPr>
              <a:t>PRESENTED BY :-</a:t>
            </a:r>
            <a:endParaRPr lang="en-US" b="1" i="1" u="sng" dirty="0" smtClean="0">
              <a:solidFill>
                <a:schemeClr val="tx1"/>
              </a:solidFill>
              <a:latin typeface="Times New Roman" panose="02020603050405020304" pitchFamily="18" charset="0"/>
              <a:cs typeface="Times New Roman" panose="02020603050405020304" pitchFamily="18" charset="0"/>
            </a:endParaRPr>
          </a:p>
          <a:p>
            <a:pPr algn="l"/>
            <a:r>
              <a:rPr lang="en-US" dirty="0">
                <a:solidFill>
                  <a:schemeClr val="tx1"/>
                </a:solidFill>
                <a:latin typeface="Times New Roman" panose="02020603050405020304" pitchFamily="18" charset="0"/>
                <a:cs typeface="Times New Roman" panose="02020603050405020304" pitchFamily="18" charset="0"/>
              </a:rPr>
              <a:t>		                                </a:t>
            </a:r>
            <a:r>
              <a:rPr lang="en-US" smtClean="0">
                <a:solidFill>
                  <a:schemeClr val="tx1"/>
                </a:solidFill>
                <a:latin typeface="Times New Roman" panose="02020603050405020304" pitchFamily="18" charset="0"/>
                <a:cs typeface="Times New Roman" panose="02020603050405020304" pitchFamily="18" charset="0"/>
              </a:rPr>
              <a:t>Deshmukh</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Medhavi</a:t>
            </a:r>
            <a:endParaRPr lang="en-US" dirty="0" smtClean="0">
              <a:solidFill>
                <a:schemeClr val="tx1"/>
              </a:solidFill>
              <a:latin typeface="Times New Roman" panose="02020603050405020304" pitchFamily="18" charset="0"/>
              <a:cs typeface="Times New Roman" panose="02020603050405020304" pitchFamily="18" charset="0"/>
            </a:endParaRPr>
          </a:p>
          <a:p>
            <a:pPr algn="l"/>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Dhumal Snehal</a:t>
            </a:r>
            <a:endParaRPr lang="en-US" dirty="0" smtClean="0">
              <a:solidFill>
                <a:schemeClr val="tx1"/>
              </a:solidFill>
              <a:latin typeface="Times New Roman" panose="02020603050405020304" pitchFamily="18" charset="0"/>
              <a:cs typeface="Times New Roman" panose="02020603050405020304" pitchFamily="18" charset="0"/>
            </a:endParaRPr>
          </a:p>
          <a:p>
            <a:pPr algn="l"/>
            <a:r>
              <a:rPr lang="en-US" b="1" i="1" u="sng" dirty="0" err="1" smtClean="0">
                <a:solidFill>
                  <a:schemeClr val="tx1"/>
                </a:solidFill>
                <a:latin typeface="Times New Roman" panose="02020603050405020304" pitchFamily="18" charset="0"/>
                <a:cs typeface="Times New Roman" panose="02020603050405020304" pitchFamily="18" charset="0"/>
              </a:rPr>
              <a:t> </a:t>
            </a:r>
            <a:r>
              <a:rPr lang="en-IN" b="1" i="1" u="sng" dirty="0" smtClean="0">
                <a:solidFill>
                  <a:schemeClr val="tx1"/>
                </a:solidFill>
                <a:latin typeface="Times New Roman" panose="02020603050405020304" pitchFamily="18" charset="0"/>
                <a:cs typeface="Times New Roman" panose="02020603050405020304" pitchFamily="18" charset="0"/>
              </a:rPr>
              <a:t>GUIDED</a:t>
            </a:r>
            <a:r>
              <a:rPr lang="en-IN" b="1" u="sng" dirty="0" smtClean="0">
                <a:solidFill>
                  <a:schemeClr val="tx1"/>
                </a:solidFill>
                <a:latin typeface="Times New Roman" panose="02020603050405020304" pitchFamily="18" charset="0"/>
                <a:cs typeface="Times New Roman" panose="02020603050405020304" pitchFamily="18" charset="0"/>
              </a:rPr>
              <a:t> </a:t>
            </a:r>
            <a:r>
              <a:rPr lang="en-IN" b="1" u="sng" dirty="0">
                <a:solidFill>
                  <a:schemeClr val="tx1"/>
                </a:solidFill>
                <a:latin typeface="Times New Roman" panose="02020603050405020304" pitchFamily="18" charset="0"/>
                <a:cs typeface="Times New Roman" panose="02020603050405020304" pitchFamily="18" charset="0"/>
              </a:rPr>
              <a:t>BY :-</a:t>
            </a:r>
            <a:endParaRPr lang="en-US" dirty="0" smtClean="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P</a:t>
            </a:r>
            <a:r>
              <a:rPr lang="en-IN" dirty="0" err="1" smtClean="0">
                <a:solidFill>
                  <a:schemeClr val="tx1"/>
                </a:solidFill>
                <a:latin typeface="Times New Roman" panose="02020603050405020304" pitchFamily="18" charset="0"/>
                <a:cs typeface="Times New Roman" panose="02020603050405020304" pitchFamily="18" charset="0"/>
              </a:rPr>
              <a:t>rof</a:t>
            </a:r>
            <a:r>
              <a:rPr lang="en-IN" dirty="0" err="1">
                <a:solidFill>
                  <a:schemeClr val="tx1"/>
                </a:solidFill>
                <a:latin typeface="Times New Roman" panose="02020603050405020304" pitchFamily="18" charset="0"/>
                <a:cs typeface="Times New Roman" panose="02020603050405020304" pitchFamily="18" charset="0"/>
              </a:rPr>
              <a:t>.</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Pawar</a:t>
            </a:r>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S.D</a:t>
            </a:r>
            <a:r>
              <a:rPr lang="en-IN" dirty="0">
                <a:solidFill>
                  <a:schemeClr val="tx1"/>
                </a:solidFill>
                <a:latin typeface="Times New Roman" panose="02020603050405020304" pitchFamily="18" charset="0"/>
                <a:cs typeface="Times New Roman" panose="02020603050405020304" pitchFamily="18" charset="0"/>
              </a:rPr>
              <a:t>.</a:t>
            </a:r>
            <a:endParaRPr lang="zh-CN" altLang="en-US" dirty="0"/>
          </a:p>
          <a:p>
            <a:endParaRPr lang="en-IN" dirty="0">
              <a:solidFill>
                <a:schemeClr val="tx1"/>
              </a:solidFill>
            </a:endParaRPr>
          </a:p>
        </p:txBody>
      </p:sp>
      <p:sp>
        <p:nvSpPr>
          <p:cNvPr id="1048589" name="Rectangle 3"/>
          <p:cNvSpPr/>
          <p:nvPr/>
        </p:nvSpPr>
        <p:spPr>
          <a:xfrm>
            <a:off x="2307365" y="1707617"/>
            <a:ext cx="8272328" cy="1348740"/>
          </a:xfrm>
          <a:prstGeom prst="rect">
            <a:avLst/>
          </a:prstGeom>
        </p:spPr>
        <p:txBody>
          <a:bodyPr wrap="square">
            <a:spAutoFit/>
          </a:bodyPr>
          <a:lstStyle/>
          <a:p>
            <a:r>
              <a:rPr lang="en-US" sz="2800" b="1" dirty="0" smtClean="0">
                <a:latin typeface="Times New Roman" panose="02020603050405020304" pitchFamily="18" charset="0"/>
                <a:cs typeface="Times New Roman" panose="02020603050405020304" pitchFamily="18" charset="0"/>
              </a:rPr>
              <a:t>Classify </a:t>
            </a:r>
            <a:r>
              <a:rPr lang="en-US" sz="2800" b="1" dirty="0">
                <a:latin typeface="Times New Roman" panose="02020603050405020304" pitchFamily="18" charset="0"/>
                <a:cs typeface="Times New Roman" panose="02020603050405020304" pitchFamily="18" charset="0"/>
              </a:rPr>
              <a:t>tweets into positive and negative </a:t>
            </a:r>
            <a:r>
              <a:rPr lang="en-US" sz="2800" b="1" dirty="0" smtClean="0">
                <a:latin typeface="Times New Roman" panose="02020603050405020304" pitchFamily="18" charset="0"/>
                <a:cs typeface="Times New Roman" panose="02020603050405020304" pitchFamily="18" charset="0"/>
              </a:rPr>
              <a:t>tweets using following dataset.</a:t>
            </a:r>
            <a:r>
              <a:rPr lang="en-IN" sz="2800" b="1" dirty="0">
                <a:solidFill>
                  <a:srgbClr val="222222"/>
                </a:solidFill>
                <a:latin typeface="Times New Roman" panose="02020603050405020304" pitchFamily="18" charset="0"/>
                <a:cs typeface="Times New Roman" panose="02020603050405020304" pitchFamily="18" charset="0"/>
              </a:rPr>
              <a:t/>
            </a:r>
            <a:br>
              <a:rPr lang="en-IN" sz="2800" b="1" dirty="0">
                <a:solidFill>
                  <a:srgbClr val="222222"/>
                </a:solidFill>
                <a:latin typeface="Times New Roman" panose="02020603050405020304" pitchFamily="18" charset="0"/>
                <a:cs typeface="Times New Roman" panose="02020603050405020304" pitchFamily="18" charset="0"/>
              </a:rPr>
            </a:b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590550" y="1039282"/>
            <a:ext cx="2819398" cy="1303867"/>
          </a:xfrm>
        </p:spPr>
        <p:txBody>
          <a:bodyPr>
            <a:normAutofit/>
          </a:bodyPr>
          <a:lstStyle/>
          <a:p>
            <a:r>
              <a:rPr lang="en-US" sz="2400" b="1" u="sng" dirty="0"/>
              <a:t>                        </a:t>
            </a:r>
            <a:r>
              <a:rPr lang="en-US" sz="2400" b="1" u="sng" dirty="0">
                <a:latin typeface="Times New Roman" panose="02020603050405020304" pitchFamily="18" charset="0"/>
                <a:cs typeface="Times New Roman" panose="02020603050405020304" pitchFamily="18" charset="0"/>
              </a:rPr>
              <a:t>Content</a:t>
            </a:r>
            <a:r>
              <a:rPr lang="en-US" sz="2400" b="1" u="sng" dirty="0"/>
              <a:t> </a:t>
            </a:r>
            <a:endParaRPr lang="en-IN" sz="2400" b="1" u="sng" dirty="0"/>
          </a:p>
        </p:txBody>
      </p:sp>
      <p:sp>
        <p:nvSpPr>
          <p:cNvPr id="1048596" name="Content Placeholder 2"/>
          <p:cNvSpPr>
            <a:spLocks noGrp="1"/>
          </p:cNvSpPr>
          <p:nvPr>
            <p:ph idx="1"/>
          </p:nvPr>
        </p:nvSpPr>
        <p:spPr/>
        <p:txBody>
          <a:bodyPr/>
          <a:lstStyle/>
          <a:p>
            <a:pPr marL="514350" indent="-514350">
              <a:buFont typeface="+mj-lt"/>
              <a:buAutoNum type="arabicPeriod"/>
            </a:pPr>
            <a:r>
              <a:rPr lang="en-IN" sz="2000" i="0" dirty="0">
                <a:solidFill>
                  <a:srgbClr val="222222"/>
                </a:solidFill>
                <a:effectLst/>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sz="2000" i="0" dirty="0">
                <a:solidFill>
                  <a:srgbClr val="222222"/>
                </a:solidFill>
                <a:effectLst/>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Objective</a:t>
            </a:r>
          </a:p>
          <a:p>
            <a:pPr marL="514350" indent="-514350">
              <a:buFont typeface="+mj-lt"/>
              <a:buAutoNum type="arabicPeriod"/>
            </a:pPr>
            <a:r>
              <a:rPr lang="en-IN" sz="2000" i="0" dirty="0">
                <a:solidFill>
                  <a:srgbClr val="222222"/>
                </a:solidFill>
                <a:effectLst/>
                <a:latin typeface="Times New Roman" panose="02020603050405020304" pitchFamily="18" charset="0"/>
                <a:cs typeface="Times New Roman" panose="02020603050405020304" pitchFamily="18" charset="0"/>
              </a:rPr>
              <a:t>Project Pipeline</a:t>
            </a:r>
          </a:p>
          <a:p>
            <a:pPr marL="514350" indent="-514350">
              <a:buFont typeface="+mj-lt"/>
              <a:buAutoNum type="arabicPeriod"/>
            </a:pPr>
            <a:r>
              <a:rPr lang="en-IN" sz="2000" i="0" dirty="0">
                <a:solidFill>
                  <a:srgbClr val="222222"/>
                </a:solidFill>
                <a:effectLst/>
                <a:latin typeface="Times New Roman" panose="02020603050405020304" pitchFamily="18" charset="0"/>
                <a:cs typeface="Times New Roman" panose="02020603050405020304" pitchFamily="18" charset="0"/>
              </a:rPr>
              <a:t>Conclusion</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pPr algn="ctr"/>
            <a:r>
              <a:rPr lang="en-US" dirty="0"/>
              <a:t>  </a:t>
            </a: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1048598" name="Content Placeholder 2"/>
          <p:cNvSpPr>
            <a:spLocks noGrp="1"/>
          </p:cNvSpPr>
          <p:nvPr>
            <p:ph idx="1"/>
          </p:nvPr>
        </p:nvSpPr>
        <p:spPr/>
        <p:txBody>
          <a:bodyPr>
            <a:normAutofit/>
          </a:bodyPr>
          <a:lstStyle/>
          <a:p>
            <a:pPr marL="0" indent="0">
              <a:buNone/>
            </a:pPr>
            <a:r>
              <a:rPr lang="en-US" sz="1900" b="0" i="0" dirty="0" smtClean="0">
                <a:solidFill>
                  <a:srgbClr val="222222"/>
                </a:solidFill>
                <a:effectLst/>
                <a:latin typeface="Times New Roman" panose="02020603050405020304" pitchFamily="18" charset="0"/>
                <a:cs typeface="Times New Roman" panose="02020603050405020304" pitchFamily="18" charset="0"/>
              </a:rPr>
              <a:t>Tweets </a:t>
            </a:r>
            <a:r>
              <a:rPr lang="en-US" sz="1900" b="0" i="0" dirty="0">
                <a:solidFill>
                  <a:srgbClr val="222222"/>
                </a:solidFill>
                <a:effectLst/>
                <a:latin typeface="Times New Roman" panose="02020603050405020304" pitchFamily="18" charset="0"/>
                <a:cs typeface="Times New Roman" panose="02020603050405020304" pitchFamily="18" charset="0"/>
              </a:rPr>
              <a:t>are often useful in generating a vast amount of sentiment data upon analysis. These data are useful in understanding the opinion of people on social media for a variety of topics.</a:t>
            </a:r>
            <a:endParaRPr lang="en-IN" sz="1900" dirty="0">
              <a:latin typeface="Times New Roman" panose="02020603050405020304" pitchFamily="18" charset="0"/>
              <a:cs typeface="Times New Roman" panose="02020603050405020304" pitchFamily="18" charset="0"/>
            </a:endParaRPr>
          </a:p>
          <a:p>
            <a:endParaRPr lang="en-IN"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361950" y="1253065"/>
            <a:ext cx="4190998" cy="1303867"/>
          </a:xfrm>
        </p:spPr>
        <p:txBody>
          <a:bodyPr>
            <a:normAutofit/>
          </a:bodyPr>
          <a:lstStyle/>
          <a:p>
            <a:r>
              <a:rPr lang="en-IN" sz="2400" b="1" i="0" u="sng" dirty="0">
                <a:effectLst/>
                <a:latin typeface="Times New Roman" panose="02020603050405020304" pitchFamily="18" charset="0"/>
                <a:cs typeface="Times New Roman" panose="02020603050405020304" pitchFamily="18" charset="0"/>
              </a:rPr>
              <a:t>               Problem </a:t>
            </a:r>
            <a:r>
              <a:rPr lang="en-IN" sz="2400" b="1" i="0" u="sng" dirty="0" smtClean="0">
                <a:effectLst/>
                <a:latin typeface="Times New Roman" panose="02020603050405020304" pitchFamily="18" charset="0"/>
                <a:cs typeface="Times New Roman" panose="02020603050405020304" pitchFamily="18" charset="0"/>
              </a:rPr>
              <a:t>Statement</a:t>
            </a:r>
            <a:endParaRPr lang="en-IN" sz="2400" u="sng" dirty="0"/>
          </a:p>
        </p:txBody>
      </p:sp>
      <p:sp>
        <p:nvSpPr>
          <p:cNvPr id="1048600" name="Content Placeholder 2"/>
          <p:cNvSpPr>
            <a:spLocks noGrp="1"/>
          </p:cNvSpPr>
          <p:nvPr>
            <p:ph idx="1"/>
          </p:nvPr>
        </p:nvSpPr>
        <p:spPr/>
        <p:txBody>
          <a:bodyPr>
            <a:normAutofit/>
          </a:bodyPr>
          <a:lstStyle/>
          <a:p>
            <a:pPr marL="0" indent="0">
              <a:buNone/>
            </a:pPr>
            <a:r>
              <a:rPr lang="en-US" sz="1900" i="0" dirty="0">
                <a:solidFill>
                  <a:srgbClr val="222222"/>
                </a:solidFill>
                <a:effectLst/>
                <a:latin typeface="Times New Roman" panose="02020603050405020304" pitchFamily="18" charset="0"/>
                <a:cs typeface="Times New Roman" panose="02020603050405020304" pitchFamily="18" charset="0"/>
              </a:rPr>
              <a:t>In this project, we try to implement </a:t>
            </a:r>
            <a:r>
              <a:rPr lang="en-US" sz="1900" i="0" dirty="0" smtClean="0">
                <a:solidFill>
                  <a:srgbClr val="222222"/>
                </a:solidFill>
                <a:effectLst/>
                <a:latin typeface="Times New Roman" panose="02020603050405020304" pitchFamily="18" charset="0"/>
                <a:cs typeface="Times New Roman" panose="02020603050405020304" pitchFamily="18" charset="0"/>
              </a:rPr>
              <a:t>an NLP</a:t>
            </a:r>
            <a:r>
              <a:rPr lang="en-US" sz="1900" i="0" dirty="0">
                <a:solidFill>
                  <a:srgbClr val="222222"/>
                </a:solidFill>
                <a:effectLst/>
                <a:latin typeface="Times New Roman" panose="02020603050405020304" pitchFamily="18" charset="0"/>
                <a:cs typeface="Times New Roman" panose="02020603050405020304" pitchFamily="18" charset="0"/>
              </a:rPr>
              <a:t> Twitter sentiment analysis model that helps to overcome the challenges of sentiment classification of tweets. We will be classifying the tweets into positive or negative sentiments.</a:t>
            </a:r>
            <a:endParaRPr lang="en-IN"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628650" y="1253065"/>
            <a:ext cx="2752724" cy="1303867"/>
          </a:xfrm>
        </p:spPr>
        <p:txBody>
          <a:bodyPr>
            <a:normAutofit/>
          </a:bodyPr>
          <a:lstStyle/>
          <a:p>
            <a:pPr algn="ctr"/>
            <a:r>
              <a:rPr lang="en-US" sz="2400" b="1" u="sng" dirty="0">
                <a:latin typeface="Times New Roman" panose="02020603050405020304" pitchFamily="18" charset="0"/>
                <a:cs typeface="Times New Roman" panose="02020603050405020304" pitchFamily="18" charset="0"/>
              </a:rPr>
              <a:t>Objective</a:t>
            </a:r>
            <a:endParaRPr lang="en-IN" sz="2400" b="1" u="sng" dirty="0">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p:txBody>
          <a:bodyPr>
            <a:normAutofit/>
          </a:bodyPr>
          <a:lstStyle/>
          <a:p>
            <a:pPr marL="0" indent="0">
              <a:buNone/>
            </a:pPr>
            <a:r>
              <a:rPr lang="en-US" sz="1900" dirty="0">
                <a:latin typeface="Times New Roman" panose="02020603050405020304" pitchFamily="18" charset="0"/>
                <a:cs typeface="Times New Roman" panose="02020603050405020304" pitchFamily="18" charset="0"/>
              </a:rPr>
              <a:t>Twitter sentiment analysis allows you to keep track of what's being said about your product or service on social media, and can help you detect angry customers or negative mentions before they </a:t>
            </a:r>
            <a:r>
              <a:rPr lang="en-US" sz="1900" dirty="0" smtClean="0">
                <a:latin typeface="Times New Roman" panose="02020603050405020304" pitchFamily="18" charset="0"/>
                <a:cs typeface="Times New Roman" panose="02020603050405020304" pitchFamily="18" charset="0"/>
              </a:rPr>
              <a:t>mount.</a:t>
            </a:r>
            <a:endParaRPr lang="en-IN" sz="1900" dirty="0">
              <a:latin typeface="Times New Roman" panose="02020603050405020304" pitchFamily="18" charset="0"/>
              <a:cs typeface="Times New Roman" panose="02020603050405020304" pitchFamily="18" charset="0"/>
            </a:endParaRPr>
          </a:p>
          <a:p>
            <a:pPr marL="0" indent="0">
              <a:buNone/>
            </a:pPr>
            <a:endParaRPr lang="en-IN"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104686" y="1205212"/>
            <a:ext cx="4674549" cy="1049235"/>
          </a:xfrm>
        </p:spPr>
        <p:txBody>
          <a:bodyPr>
            <a:normAutofit/>
          </a:bodyPr>
          <a:lstStyle/>
          <a:p>
            <a:r>
              <a:rPr lang="en-IN" sz="2400" b="1" i="0" u="sng" dirty="0">
                <a:effectLst/>
                <a:latin typeface="Times New Roman" panose="02020603050405020304" pitchFamily="18" charset="0"/>
                <a:cs typeface="Times New Roman" panose="02020603050405020304" pitchFamily="18" charset="0"/>
              </a:rPr>
              <a:t>               Project Pipeline</a:t>
            </a:r>
            <a:endParaRPr lang="en-IN" sz="3600" u="sng" dirty="0"/>
          </a:p>
        </p:txBody>
      </p:sp>
      <p:sp>
        <p:nvSpPr>
          <p:cNvPr id="1048604" name="Content Placeholder 2"/>
          <p:cNvSpPr>
            <a:spLocks noGrp="1"/>
          </p:cNvSpPr>
          <p:nvPr>
            <p:ph idx="1"/>
          </p:nvPr>
        </p:nvSpPr>
        <p:spPr>
          <a:xfrm>
            <a:off x="1470240" y="2432819"/>
            <a:ext cx="9603275" cy="3450613"/>
          </a:xfrm>
        </p:spPr>
        <p:txBody>
          <a:bodyPr>
            <a:noAutofit/>
          </a:bodyPr>
          <a:lstStyle/>
          <a:p>
            <a:pPr algn="just">
              <a:buFont typeface="Arial" panose="020B0604020202020204" pitchFamily="34" charset="0"/>
              <a:buChar char="•"/>
            </a:pPr>
            <a:r>
              <a:rPr lang="en-US" sz="1600" i="0" dirty="0">
                <a:solidFill>
                  <a:srgbClr val="222222"/>
                </a:solidFill>
                <a:effectLst/>
                <a:latin typeface="Times New Roman" panose="02020603050405020304" pitchFamily="18" charset="0"/>
                <a:cs typeface="Times New Roman" panose="02020603050405020304" pitchFamily="18" charset="0"/>
              </a:rPr>
              <a:t>Import Necessary Dependencies</a:t>
            </a:r>
          </a:p>
          <a:p>
            <a:pPr algn="just">
              <a:buFont typeface="Arial" panose="020B0604020202020204" pitchFamily="34" charset="0"/>
              <a:buChar char="•"/>
            </a:pPr>
            <a:r>
              <a:rPr lang="en-US" sz="1600" i="0" dirty="0">
                <a:solidFill>
                  <a:srgbClr val="222222"/>
                </a:solidFill>
                <a:effectLst/>
                <a:latin typeface="Times New Roman" panose="02020603050405020304" pitchFamily="18" charset="0"/>
                <a:cs typeface="Times New Roman" panose="02020603050405020304" pitchFamily="18" charset="0"/>
              </a:rPr>
              <a:t>Read and Load the Dataset</a:t>
            </a:r>
          </a:p>
          <a:p>
            <a:pPr algn="just">
              <a:buFont typeface="Arial" panose="020B0604020202020204" pitchFamily="34" charset="0"/>
              <a:buChar char="•"/>
            </a:pPr>
            <a:r>
              <a:rPr lang="en-US" sz="1600" i="0" dirty="0">
                <a:solidFill>
                  <a:srgbClr val="222222"/>
                </a:solidFill>
                <a:effectLst/>
                <a:latin typeface="Times New Roman" panose="02020603050405020304" pitchFamily="18" charset="0"/>
                <a:cs typeface="Times New Roman" panose="02020603050405020304" pitchFamily="18" charset="0"/>
              </a:rPr>
              <a:t>Exploratory Data Analysis</a:t>
            </a:r>
          </a:p>
          <a:p>
            <a:pPr algn="just">
              <a:buFont typeface="Arial" panose="020B0604020202020204" pitchFamily="34" charset="0"/>
              <a:buChar char="•"/>
            </a:pPr>
            <a:r>
              <a:rPr lang="en-US" sz="1600" i="0" dirty="0">
                <a:solidFill>
                  <a:srgbClr val="222222"/>
                </a:solidFill>
                <a:effectLst/>
                <a:latin typeface="Times New Roman" panose="02020603050405020304" pitchFamily="18" charset="0"/>
                <a:cs typeface="Times New Roman" panose="02020603050405020304" pitchFamily="18" charset="0"/>
              </a:rPr>
              <a:t>Data Visualization of Target Variables</a:t>
            </a:r>
          </a:p>
          <a:p>
            <a:pPr algn="just">
              <a:buFont typeface="Arial" panose="020B0604020202020204" pitchFamily="34" charset="0"/>
              <a:buChar char="•"/>
            </a:pPr>
            <a:r>
              <a:rPr lang="en-US" sz="1600" i="0" dirty="0">
                <a:solidFill>
                  <a:srgbClr val="222222"/>
                </a:solidFill>
                <a:effectLst/>
                <a:latin typeface="Times New Roman" panose="02020603050405020304" pitchFamily="18" charset="0"/>
                <a:cs typeface="Times New Roman" panose="02020603050405020304" pitchFamily="18" charset="0"/>
              </a:rPr>
              <a:t>Data </a:t>
            </a:r>
            <a:r>
              <a:rPr lang="en-US" sz="1600" i="0" dirty="0" smtClean="0">
                <a:solidFill>
                  <a:srgbClr val="222222"/>
                </a:solidFill>
                <a:effectLst/>
                <a:latin typeface="Times New Roman" panose="02020603050405020304" pitchFamily="18" charset="0"/>
                <a:cs typeface="Times New Roman" panose="02020603050405020304" pitchFamily="18" charset="0"/>
              </a:rPr>
              <a:t>Preprocessing.</a:t>
            </a:r>
            <a:endParaRPr lang="en-US" sz="1600" i="0" dirty="0">
              <a:solidFill>
                <a:srgbClr val="222222"/>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i="0" dirty="0" smtClean="0">
                <a:solidFill>
                  <a:srgbClr val="222222"/>
                </a:solidFill>
                <a:effectLst/>
                <a:latin typeface="Times New Roman" panose="02020603050405020304" pitchFamily="18" charset="0"/>
                <a:cs typeface="Times New Roman" panose="02020603050405020304" pitchFamily="18" charset="0"/>
              </a:rPr>
              <a:t>Function </a:t>
            </a:r>
            <a:r>
              <a:rPr lang="en-US" sz="1600" i="0" dirty="0">
                <a:solidFill>
                  <a:srgbClr val="222222"/>
                </a:solidFill>
                <a:effectLst/>
                <a:latin typeface="Times New Roman" panose="02020603050405020304" pitchFamily="18" charset="0"/>
                <a:cs typeface="Times New Roman" panose="02020603050405020304" pitchFamily="18" charset="0"/>
              </a:rPr>
              <a:t>for Model Evaluation</a:t>
            </a:r>
          </a:p>
          <a:p>
            <a:pPr algn="just">
              <a:buFont typeface="Arial" panose="020B0604020202020204" pitchFamily="34" charset="0"/>
              <a:buChar char="•"/>
            </a:pPr>
            <a:r>
              <a:rPr lang="en-US" sz="1600" i="0" dirty="0">
                <a:solidFill>
                  <a:srgbClr val="222222"/>
                </a:solidFill>
                <a:effectLst/>
                <a:latin typeface="Times New Roman" panose="02020603050405020304" pitchFamily="18" charset="0"/>
                <a:cs typeface="Times New Roman" panose="02020603050405020304" pitchFamily="18" charset="0"/>
              </a:rPr>
              <a:t>Model Building</a:t>
            </a:r>
          </a:p>
          <a:p>
            <a:pPr algn="just">
              <a:buFont typeface="Arial" panose="020B0604020202020204" pitchFamily="34" charset="0"/>
              <a:buChar char="•"/>
            </a:pPr>
            <a:r>
              <a:rPr lang="en-US" sz="1600" i="0" dirty="0">
                <a:solidFill>
                  <a:srgbClr val="222222"/>
                </a:solidFill>
                <a:effectLst/>
                <a:latin typeface="Times New Roman" panose="02020603050405020304" pitchFamily="18" charset="0"/>
                <a:cs typeface="Times New Roman" panose="02020603050405020304" pitchFamily="18" charset="0"/>
              </a:rPr>
              <a:t>Model Evaluation</a:t>
            </a:r>
          </a:p>
          <a:p>
            <a:endParaRPr lang="en-IN" sz="1600" dirty="0">
              <a:latin typeface="Times New Roman" panose="02020603050405020304" pitchFamily="18" charset="0"/>
              <a:cs typeface="Times New Roman" panose="02020603050405020304" pitchFamily="18" charset="0"/>
            </a:endParaRPr>
          </a:p>
          <a:p>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2790824" y="867832"/>
            <a:ext cx="5953123" cy="1303867"/>
          </a:xfrm>
        </p:spPr>
        <p:txBody>
          <a:bodyPr>
            <a:normAutofit fontScale="90000"/>
          </a:bodyPr>
          <a:lstStyle/>
          <a:p>
            <a:r>
              <a:rPr lang="en-US" dirty="0"/>
              <a:t>                         </a:t>
            </a:r>
            <a:r>
              <a:rPr lang="en-US" b="1" dirty="0">
                <a:latin typeface="Times New Roman" panose="02020603050405020304" pitchFamily="18" charset="0"/>
                <a:cs typeface="Times New Roman" panose="02020603050405020304" pitchFamily="18" charset="0"/>
              </a:rPr>
              <a:t>C</a:t>
            </a:r>
            <a:r>
              <a:rPr lang="en-US" b="1" dirty="0" smtClean="0">
                <a:latin typeface="Times New Roman" panose="02020603050405020304" pitchFamily="18" charset="0"/>
                <a:cs typeface="Times New Roman" panose="02020603050405020304" pitchFamily="18" charset="0"/>
              </a:rPr>
              <a:t>ONCLUSION</a:t>
            </a:r>
            <a:endParaRPr lang="en-IN" b="1" dirty="0">
              <a:latin typeface="Times New Roman" panose="02020603050405020304" pitchFamily="18" charset="0"/>
              <a:cs typeface="Times New Roman" panose="02020603050405020304" pitchFamily="18" charset="0"/>
            </a:endParaRPr>
          </a:p>
        </p:txBody>
      </p:sp>
      <p:sp>
        <p:nvSpPr>
          <p:cNvPr id="1048606" name="Content Placeholder 2"/>
          <p:cNvSpPr>
            <a:spLocks noGrp="1"/>
          </p:cNvSpPr>
          <p:nvPr>
            <p:ph idx="1"/>
          </p:nvPr>
        </p:nvSpPr>
        <p:spPr/>
        <p:txBody>
          <a:bodyPr>
            <a:normAutofit/>
          </a:bodyPr>
          <a:lstStyle/>
          <a:p>
            <a:pPr marL="0" indent="0">
              <a:buNone/>
            </a:pPr>
            <a:r>
              <a:rPr lang="en-US" sz="1900" dirty="0">
                <a:solidFill>
                  <a:srgbClr val="222222"/>
                </a:solidFill>
                <a:latin typeface="Times New Roman" panose="02020603050405020304" pitchFamily="18" charset="0"/>
                <a:cs typeface="Times New Roman" panose="02020603050405020304" pitchFamily="18" charset="0"/>
              </a:rPr>
              <a:t>	</a:t>
            </a:r>
            <a:r>
              <a:rPr lang="en-US" sz="1900" i="0" dirty="0" smtClean="0">
                <a:solidFill>
                  <a:srgbClr val="222222"/>
                </a:solidFill>
                <a:effectLst/>
                <a:latin typeface="Times New Roman" panose="02020603050405020304" pitchFamily="18" charset="0"/>
                <a:cs typeface="Times New Roman" panose="02020603050405020304" pitchFamily="18" charset="0"/>
              </a:rPr>
              <a:t>As </a:t>
            </a:r>
            <a:r>
              <a:rPr lang="en-US" sz="1900" i="0" dirty="0">
                <a:solidFill>
                  <a:srgbClr val="222222"/>
                </a:solidFill>
                <a:effectLst/>
                <a:latin typeface="Times New Roman" panose="02020603050405020304" pitchFamily="18" charset="0"/>
                <a:cs typeface="Times New Roman" panose="02020603050405020304" pitchFamily="18" charset="0"/>
              </a:rPr>
              <a:t>you’ve read in this article, Twitter Sentimental Analysis </a:t>
            </a:r>
            <a:r>
              <a:rPr lang="en-US" sz="1900" i="0" dirty="0" smtClean="0">
                <a:solidFill>
                  <a:srgbClr val="222222"/>
                </a:solidFill>
                <a:effectLst/>
                <a:latin typeface="Times New Roman" panose="02020603050405020304" pitchFamily="18" charset="0"/>
                <a:cs typeface="Times New Roman" panose="02020603050405020304" pitchFamily="18" charset="0"/>
              </a:rPr>
              <a:t>help </a:t>
            </a:r>
            <a:r>
              <a:rPr lang="en-US" sz="1900" i="0" dirty="0">
                <a:solidFill>
                  <a:srgbClr val="222222"/>
                </a:solidFill>
                <a:effectLst/>
                <a:latin typeface="Times New Roman" panose="02020603050405020304" pitchFamily="18" charset="0"/>
                <a:cs typeface="Times New Roman" panose="02020603050405020304" pitchFamily="18" charset="0"/>
              </a:rPr>
              <a:t>us preprocess the </a:t>
            </a:r>
            <a:r>
              <a:rPr lang="en-US" sz="1900" i="0" dirty="0" smtClean="0">
                <a:solidFill>
                  <a:srgbClr val="222222"/>
                </a:solidFill>
                <a:effectLst/>
                <a:latin typeface="Times New Roman" panose="02020603050405020304" pitchFamily="18" charset="0"/>
                <a:cs typeface="Times New Roman" panose="02020603050405020304" pitchFamily="18" charset="0"/>
              </a:rPr>
              <a:t>data </a:t>
            </a:r>
            <a:r>
              <a:rPr lang="en-US" sz="1900" i="0" dirty="0">
                <a:solidFill>
                  <a:srgbClr val="222222"/>
                </a:solidFill>
                <a:effectLst/>
                <a:latin typeface="Times New Roman" panose="02020603050405020304" pitchFamily="18" charset="0"/>
                <a:cs typeface="Times New Roman" panose="02020603050405020304" pitchFamily="18" charset="0"/>
              </a:rPr>
              <a:t>using different methods and feed it into ML models to give the best accuracy.</a:t>
            </a:r>
            <a:endParaRPr lang="en-IN" sz="1900" dirty="0">
              <a:latin typeface="Times New Roman" panose="02020603050405020304" pitchFamily="18" charset="0"/>
              <a:cs typeface="Times New Roman" panose="02020603050405020304" pitchFamily="18" charset="0"/>
            </a:endParaRPr>
          </a:p>
          <a:p>
            <a:pPr marL="0" indent="0">
              <a:buNone/>
            </a:pPr>
            <a:endParaRPr lang="en-IN"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2543175" y="686857"/>
            <a:ext cx="6305548" cy="1303867"/>
          </a:xfrm>
        </p:spPr>
        <p:txBody>
          <a:bodyPr>
            <a:normAutofit fontScale="90000"/>
          </a:bodyPr>
          <a:lstStyle/>
          <a:p>
            <a:r>
              <a:rPr lang="en-US" dirty="0"/>
              <a:t>                        </a:t>
            </a:r>
            <a:r>
              <a:rPr lang="en-US" b="1" dirty="0">
                <a:latin typeface="Times New Roman" panose="02020603050405020304" pitchFamily="18" charset="0"/>
                <a:cs typeface="Times New Roman" panose="02020603050405020304" pitchFamily="18" charset="0"/>
              </a:rPr>
              <a:t>REFERENCE</a:t>
            </a:r>
            <a:endParaRPr lang="en-IN" b="1" dirty="0">
              <a:latin typeface="Times New Roman" panose="02020603050405020304" pitchFamily="18" charset="0"/>
              <a:cs typeface="Times New Roman" panose="02020603050405020304" pitchFamily="18" charset="0"/>
            </a:endParaRPr>
          </a:p>
        </p:txBody>
      </p:sp>
      <p:sp>
        <p:nvSpPr>
          <p:cNvPr id="1048608" name="Content Placeholder 2"/>
          <p:cNvSpPr>
            <a:spLocks noGrp="1"/>
          </p:cNvSpPr>
          <p:nvPr>
            <p:ph idx="1"/>
          </p:nvPr>
        </p:nvSpPr>
        <p:spPr/>
        <p:txBody>
          <a:bodyPr/>
          <a:lstStyle/>
          <a:p>
            <a:r>
              <a:rPr lang="en-IN" dirty="0">
                <a:solidFill>
                  <a:srgbClr val="FF0000"/>
                </a:solidFill>
                <a:hlinkClick r:id="rId2"/>
              </a:rPr>
              <a:t>https://www.hindawi.com/journals/complexity/2020/8892552/</a:t>
            </a:r>
            <a:endParaRPr lang="en-IN" dirty="0">
              <a:solidFill>
                <a:srgbClr val="FF0000"/>
              </a:solidFill>
            </a:endParaRPr>
          </a:p>
          <a:p>
            <a:r>
              <a:rPr lang="en-IN" dirty="0">
                <a:solidFill>
                  <a:srgbClr val="FF0000"/>
                </a:solidFill>
                <a:hlinkClick r:id="rId3"/>
              </a:rPr>
              <a:t>https://www.hackersrealm.net/post/twitter-sentiment-analysis-using-python</a:t>
            </a:r>
            <a:endParaRPr lang="en-IN" dirty="0">
              <a:solidFill>
                <a:srgbClr val="FF0000"/>
              </a:solidFill>
            </a:endParaRPr>
          </a:p>
          <a:p>
            <a:r>
              <a:rPr lang="en-IN" dirty="0">
                <a:solidFill>
                  <a:srgbClr val="FF0000"/>
                </a:solidFill>
                <a:hlinkClick r:id="rId4"/>
              </a:rPr>
              <a:t>https://medium.com/analytics-vidhya/twitter-sentiment-analysis-134553698978</a:t>
            </a:r>
            <a:endParaRPr lang="en-IN" dirty="0">
              <a:solidFill>
                <a:srgbClr val="FF0000"/>
              </a:solidFill>
            </a:endParaRPr>
          </a:p>
          <a:p>
            <a:pPr>
              <a:buFont typeface="Wingdings" panose="05000000000000000000" pitchFamily="2" charset="2"/>
              <a:buChar char="Ø"/>
            </a:pPr>
            <a:endParaRPr lang="en-IN"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方正舒体</vt:lpstr>
      <vt:lpstr>Garamond</vt:lpstr>
      <vt:lpstr>Times New Roman</vt:lpstr>
      <vt:lpstr>Wingdings</vt:lpstr>
      <vt:lpstr>Organic</vt:lpstr>
      <vt:lpstr>PowerPoint Presentation</vt:lpstr>
      <vt:lpstr>                        Content </vt:lpstr>
      <vt:lpstr>  Introduction</vt:lpstr>
      <vt:lpstr>               Problem Statement</vt:lpstr>
      <vt:lpstr>Objective</vt:lpstr>
      <vt:lpstr>               Project Pipeline</vt:lpstr>
      <vt:lpstr>                         CONCLUSION</vt:lpstr>
      <vt:lpstr>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the following dataset and classify tweets into positive and negative tweets </dc:title>
  <dc:creator>Prajakta Jagtap</dc:creator>
  <cp:lastModifiedBy>Windows User</cp:lastModifiedBy>
  <cp:revision>2</cp:revision>
  <dcterms:created xsi:type="dcterms:W3CDTF">2023-04-24T15:09:55Z</dcterms:created>
  <dcterms:modified xsi:type="dcterms:W3CDTF">2023-05-17T05:46:34Z</dcterms:modified>
</cp:coreProperties>
</file>