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78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50215-0E55-F742-9D30-46F5913B032F}" type="datetimeFigureOut">
              <a:rPr lang="en-NL" smtClean="0"/>
              <a:t>09/06/2020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BA51E-3E12-EF4F-A79A-7362ACD32F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993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rClaimInsuranceStory-SnehalGawand/CarInsuranceclaimStory?:display_count=y&amp;publish=yes&amp;:origin=viz_share_l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318C-CADD-2040-97AA-6B0E28372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Data Visualization using Tableau – Car Insurance Claim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37028-B6D5-E549-BB47-7B427C9D0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							             Created by - Snehal Gawand</a:t>
            </a:r>
          </a:p>
          <a:p>
            <a:r>
              <a:rPr lang="en-NL" dirty="0"/>
              <a:t>							                                                June 2020							</a:t>
            </a:r>
          </a:p>
        </p:txBody>
      </p:sp>
    </p:spTree>
    <p:extLst>
      <p:ext uri="{BB962C8B-B14F-4D97-AF65-F5344CB8AC3E}">
        <p14:creationId xmlns:p14="http://schemas.microsoft.com/office/powerpoint/2010/main" val="279080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6017-B6CC-514B-BCB0-46B72DA1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971" y="823401"/>
            <a:ext cx="8911687" cy="3303121"/>
          </a:xfrm>
        </p:spPr>
        <p:txBody>
          <a:bodyPr>
            <a:normAutofit/>
          </a:bodyPr>
          <a:lstStyle/>
          <a:p>
            <a:r>
              <a:rPr lang="en-NL" b="1" u="sng" dirty="0"/>
              <a:t>Tableau Story URL:</a:t>
            </a:r>
            <a:br>
              <a:rPr lang="en-NL" dirty="0"/>
            </a:br>
            <a:r>
              <a:rPr lang="en-NL" dirty="0"/>
              <a:t> </a:t>
            </a:r>
            <a:r>
              <a:rPr lang="en-GB" sz="2700" dirty="0">
                <a:hlinkClick r:id="rId2"/>
              </a:rPr>
              <a:t>https://</a:t>
            </a:r>
            <a:r>
              <a:rPr lang="en-GB" sz="2700" dirty="0" err="1">
                <a:hlinkClick r:id="rId2"/>
              </a:rPr>
              <a:t>public.tableau.com</a:t>
            </a:r>
            <a:r>
              <a:rPr lang="en-GB" sz="2700" dirty="0">
                <a:hlinkClick r:id="rId2"/>
              </a:rPr>
              <a:t>/views/</a:t>
            </a:r>
            <a:r>
              <a:rPr lang="en-GB" sz="2700" dirty="0" err="1">
                <a:hlinkClick r:id="rId2"/>
              </a:rPr>
              <a:t>CarClaimInsuranceStory-SnehalGawand</a:t>
            </a:r>
            <a:r>
              <a:rPr lang="en-GB" sz="2700" dirty="0">
                <a:hlinkClick r:id="rId2"/>
              </a:rPr>
              <a:t>/</a:t>
            </a:r>
            <a:r>
              <a:rPr lang="en-GB" sz="2700" dirty="0" err="1">
                <a:hlinkClick r:id="rId2"/>
              </a:rPr>
              <a:t>CarInsuranceclaimStory</a:t>
            </a:r>
            <a:r>
              <a:rPr lang="en-GB" sz="2700" dirty="0">
                <a:hlinkClick r:id="rId2"/>
              </a:rPr>
              <a:t>?:</a:t>
            </a:r>
            <a:r>
              <a:rPr lang="en-GB" sz="2700" dirty="0" err="1">
                <a:hlinkClick r:id="rId2"/>
              </a:rPr>
              <a:t>display_count</a:t>
            </a:r>
            <a:r>
              <a:rPr lang="en-GB" sz="2700" dirty="0">
                <a:hlinkClick r:id="rId2"/>
              </a:rPr>
              <a:t>=</a:t>
            </a:r>
            <a:r>
              <a:rPr lang="en-GB" sz="2700" dirty="0" err="1">
                <a:hlinkClick r:id="rId2"/>
              </a:rPr>
              <a:t>y&amp;publish</a:t>
            </a:r>
            <a:r>
              <a:rPr lang="en-GB" sz="2700" dirty="0">
                <a:hlinkClick r:id="rId2"/>
              </a:rPr>
              <a:t>=yes&amp;:origin=</a:t>
            </a:r>
            <a:r>
              <a:rPr lang="en-GB" sz="2700" dirty="0" err="1">
                <a:hlinkClick r:id="rId2"/>
              </a:rPr>
              <a:t>viz_share_link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7391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8EAB-6CB2-D441-9D21-F4F638F6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6813"/>
          </a:xfrm>
        </p:spPr>
        <p:txBody>
          <a:bodyPr>
            <a:normAutofit fontScale="90000"/>
          </a:bodyPr>
          <a:lstStyle/>
          <a:p>
            <a:r>
              <a:rPr lang="en-NL" dirty="0"/>
              <a:t>Case Study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1CD4-960C-6B43-A6ED-20B0651E1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30923"/>
            <a:ext cx="8915400" cy="468029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The Tableau dashboard story is intended to analyze the Car Claim Insurance dataset in detail, in order to provide data insights for future decision making.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279063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120A-EEA8-A54A-A4E8-6DACF662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5CDA1-1C1B-7448-B72B-AEF23D3A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Average of Claim frequency is higher in urban areas as compared to rural areas</a:t>
            </a:r>
          </a:p>
          <a:p>
            <a:r>
              <a:rPr lang="en-NL" dirty="0"/>
              <a:t>High School Students have raised maximum number of insurance claims, indicating their carelessness while driving</a:t>
            </a:r>
          </a:p>
          <a:p>
            <a:r>
              <a:rPr lang="en-NL" dirty="0"/>
              <a:t>SUVs have highest number of insurance claims raised, followed by Minivans</a:t>
            </a:r>
          </a:p>
          <a:p>
            <a:r>
              <a:rPr lang="en-NL" dirty="0"/>
              <a:t>Females have raised more insurance claims as compared to Males</a:t>
            </a:r>
          </a:p>
          <a:p>
            <a:r>
              <a:rPr lang="en-NL" dirty="0"/>
              <a:t>Amongst Males, highest number of claims are raised for Private Minivans in Urban areas. Whereas, amongst Females highest number of claims are raised for SUVs in Urban areas.</a:t>
            </a:r>
          </a:p>
          <a:p>
            <a:r>
              <a:rPr lang="en-NL" dirty="0"/>
              <a:t>Max claims with highest claim amounts have been raised for SUV</a:t>
            </a:r>
          </a:p>
        </p:txBody>
      </p:sp>
    </p:spTree>
    <p:extLst>
      <p:ext uri="{BB962C8B-B14F-4D97-AF65-F5344CB8AC3E}">
        <p14:creationId xmlns:p14="http://schemas.microsoft.com/office/powerpoint/2010/main" val="284942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120A-EEA8-A54A-A4E8-6DACF662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Conclusions (..contd)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5CDA1-1C1B-7448-B72B-AEF23D3A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Claim Amount is higher for commercial vehicles whereas Claim frequency is higher for private vehicles</a:t>
            </a:r>
          </a:p>
          <a:p>
            <a:r>
              <a:rPr lang="en-NL" dirty="0"/>
              <a:t>Claim frequency and amount is less for people having very less or very high travel time. This indicates, people with average travel time tend to drive carelessely.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6159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BF8D-E09B-6040-A6EB-BB3456ED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587970"/>
          </a:xfrm>
        </p:spPr>
        <p:txBody>
          <a:bodyPr>
            <a:normAutofit/>
          </a:bodyPr>
          <a:lstStyle/>
          <a:p>
            <a:r>
              <a:rPr lang="en-NL" sz="8800" dirty="0"/>
              <a:t>     </a:t>
            </a:r>
            <a:br>
              <a:rPr lang="en-NL" sz="8800" dirty="0"/>
            </a:br>
            <a:r>
              <a:rPr lang="en-NL" sz="8800" dirty="0"/>
              <a:t>   THANK YOU</a:t>
            </a:r>
          </a:p>
        </p:txBody>
      </p:sp>
    </p:spTree>
    <p:extLst>
      <p:ext uri="{BB962C8B-B14F-4D97-AF65-F5344CB8AC3E}">
        <p14:creationId xmlns:p14="http://schemas.microsoft.com/office/powerpoint/2010/main" val="10262451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257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Data Visualization using Tableau – Car Insurance Claim  </vt:lpstr>
      <vt:lpstr>Tableau Story URL:  https://public.tableau.com/views/CarClaimInsuranceStory-SnehalGawand/CarInsuranceclaimStory?:display_count=y&amp;publish=yes&amp;:origin=viz_share_link</vt:lpstr>
      <vt:lpstr>Case Study Description</vt:lpstr>
      <vt:lpstr>Conclusions</vt:lpstr>
      <vt:lpstr>Conclusions (..contd)</vt:lpstr>
      <vt:lpstr>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 case-study solution in Predictive Modelling  </dc:title>
  <dc:creator>snehal.gawand@outlook.com</dc:creator>
  <cp:lastModifiedBy>snehal.gawand@outlook.com</cp:lastModifiedBy>
  <cp:revision>9</cp:revision>
  <dcterms:created xsi:type="dcterms:W3CDTF">2020-05-12T14:16:03Z</dcterms:created>
  <dcterms:modified xsi:type="dcterms:W3CDTF">2020-06-09T15:16:06Z</dcterms:modified>
</cp:coreProperties>
</file>