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5" r:id="rId3"/>
    <p:sldId id="257" r:id="rId4"/>
    <p:sldId id="266" r:id="rId5"/>
    <p:sldId id="258" r:id="rId6"/>
    <p:sldId id="259" r:id="rId7"/>
    <p:sldId id="260" r:id="rId8"/>
    <p:sldId id="261" r:id="rId9"/>
    <p:sldId id="267"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B57701-5207-4E00-8F00-C3695F0D7181}" v="106" dt="2023-11-23T08:14:03.6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35" autoAdjust="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Jagtap" userId="4a27435855fd76ab" providerId="LiveId" clId="{ACB57701-5207-4E00-8F00-C3695F0D7181}"/>
    <pc:docChg chg="undo custSel addSld delSld modSld">
      <pc:chgData name="Aditya Jagtap" userId="4a27435855fd76ab" providerId="LiveId" clId="{ACB57701-5207-4E00-8F00-C3695F0D7181}" dt="2023-11-23T08:14:03.692" v="859"/>
      <pc:docMkLst>
        <pc:docMk/>
      </pc:docMkLst>
      <pc:sldChg chg="addSp delSp modSp mod setBg modAnim">
        <pc:chgData name="Aditya Jagtap" userId="4a27435855fd76ab" providerId="LiveId" clId="{ACB57701-5207-4E00-8F00-C3695F0D7181}" dt="2023-11-23T08:12:50.681" v="852"/>
        <pc:sldMkLst>
          <pc:docMk/>
          <pc:sldMk cId="2234455310" sldId="256"/>
        </pc:sldMkLst>
        <pc:spChg chg="del mod">
          <ac:chgData name="Aditya Jagtap" userId="4a27435855fd76ab" providerId="LiveId" clId="{ACB57701-5207-4E00-8F00-C3695F0D7181}" dt="2023-11-22T14:34:57.353" v="141" actId="21"/>
          <ac:spMkLst>
            <pc:docMk/>
            <pc:sldMk cId="2234455310" sldId="256"/>
            <ac:spMk id="2" creationId="{CBE4F035-9169-7DDE-57B4-71666C4E1364}"/>
          </ac:spMkLst>
        </pc:spChg>
        <pc:spChg chg="del mod">
          <ac:chgData name="Aditya Jagtap" userId="4a27435855fd76ab" providerId="LiveId" clId="{ACB57701-5207-4E00-8F00-C3695F0D7181}" dt="2023-11-22T14:40:35.640" v="146" actId="21"/>
          <ac:spMkLst>
            <pc:docMk/>
            <pc:sldMk cId="2234455310" sldId="256"/>
            <ac:spMk id="3" creationId="{06D12328-42A1-B7EF-C05E-16121EB0EA63}"/>
          </ac:spMkLst>
        </pc:spChg>
        <pc:spChg chg="add del">
          <ac:chgData name="Aditya Jagtap" userId="4a27435855fd76ab" providerId="LiveId" clId="{ACB57701-5207-4E00-8F00-C3695F0D7181}" dt="2023-11-22T14:40:35.640" v="146" actId="21"/>
          <ac:spMkLst>
            <pc:docMk/>
            <pc:sldMk cId="2234455310" sldId="256"/>
            <ac:spMk id="4" creationId="{A9ABEB93-4756-99FC-CDA2-2A99B633AA7D}"/>
          </ac:spMkLst>
        </pc:spChg>
        <pc:spChg chg="add del">
          <ac:chgData name="Aditya Jagtap" userId="4a27435855fd76ab" providerId="LiveId" clId="{ACB57701-5207-4E00-8F00-C3695F0D7181}" dt="2023-11-22T14:40:35.640" v="146" actId="21"/>
          <ac:spMkLst>
            <pc:docMk/>
            <pc:sldMk cId="2234455310" sldId="256"/>
            <ac:spMk id="5" creationId="{0C97E937-6C1A-3E4E-1AA1-4998563AE592}"/>
          </ac:spMkLst>
        </pc:spChg>
        <pc:spChg chg="add del">
          <ac:chgData name="Aditya Jagtap" userId="4a27435855fd76ab" providerId="LiveId" clId="{ACB57701-5207-4E00-8F00-C3695F0D7181}" dt="2023-11-22T14:40:35.640" v="146" actId="21"/>
          <ac:spMkLst>
            <pc:docMk/>
            <pc:sldMk cId="2234455310" sldId="256"/>
            <ac:spMk id="6" creationId="{5AC4DA3F-CF57-3766-204F-0EADFD9647DB}"/>
          </ac:spMkLst>
        </pc:spChg>
        <pc:spChg chg="add mod">
          <ac:chgData name="Aditya Jagtap" userId="4a27435855fd76ab" providerId="LiveId" clId="{ACB57701-5207-4E00-8F00-C3695F0D7181}" dt="2023-11-22T14:50:36.601" v="280" actId="255"/>
          <ac:spMkLst>
            <pc:docMk/>
            <pc:sldMk cId="2234455310" sldId="256"/>
            <ac:spMk id="7" creationId="{BADD17E4-3E20-94B1-A86B-059DE9B349E2}"/>
          </ac:spMkLst>
        </pc:spChg>
        <pc:spChg chg="mod">
          <ac:chgData name="Aditya Jagtap" userId="4a27435855fd76ab" providerId="LiveId" clId="{ACB57701-5207-4E00-8F00-C3695F0D7181}" dt="2023-11-22T16:07:37.846" v="826" actId="255"/>
          <ac:spMkLst>
            <pc:docMk/>
            <pc:sldMk cId="2234455310" sldId="256"/>
            <ac:spMk id="9" creationId="{2841072F-5A01-A04F-29F4-1DA678786050}"/>
          </ac:spMkLst>
        </pc:spChg>
        <pc:picChg chg="add mod">
          <ac:chgData name="Aditya Jagtap" userId="4a27435855fd76ab" providerId="LiveId" clId="{ACB57701-5207-4E00-8F00-C3695F0D7181}" dt="2023-11-22T14:50:56.926" v="284" actId="14100"/>
          <ac:picMkLst>
            <pc:docMk/>
            <pc:sldMk cId="2234455310" sldId="256"/>
            <ac:picMk id="8" creationId="{308DABA4-5D33-AB56-7981-272F24B061C9}"/>
          </ac:picMkLst>
        </pc:picChg>
        <pc:picChg chg="add del">
          <ac:chgData name="Aditya Jagtap" userId="4a27435855fd76ab" providerId="LiveId" clId="{ACB57701-5207-4E00-8F00-C3695F0D7181}" dt="2023-11-22T14:40:35.640" v="146" actId="21"/>
          <ac:picMkLst>
            <pc:docMk/>
            <pc:sldMk cId="2234455310" sldId="256"/>
            <ac:picMk id="2049" creationId="{0DF74E0E-FA38-82F3-964D-2A7F9F2AE188}"/>
          </ac:picMkLst>
        </pc:picChg>
        <pc:picChg chg="add del">
          <ac:chgData name="Aditya Jagtap" userId="4a27435855fd76ab" providerId="LiveId" clId="{ACB57701-5207-4E00-8F00-C3695F0D7181}" dt="2023-11-22T14:40:35.640" v="146" actId="21"/>
          <ac:picMkLst>
            <pc:docMk/>
            <pc:sldMk cId="2234455310" sldId="256"/>
            <ac:picMk id="2050" creationId="{CEB951B6-CE56-DC86-4AEB-98C3B84062D4}"/>
          </ac:picMkLst>
        </pc:picChg>
        <pc:picChg chg="add del">
          <ac:chgData name="Aditya Jagtap" userId="4a27435855fd76ab" providerId="LiveId" clId="{ACB57701-5207-4E00-8F00-C3695F0D7181}" dt="2023-11-22T14:40:35.640" v="146" actId="21"/>
          <ac:picMkLst>
            <pc:docMk/>
            <pc:sldMk cId="2234455310" sldId="256"/>
            <ac:picMk id="2051" creationId="{32ECBB42-753B-8DA2-F0C8-ED7C7CAC1DEF}"/>
          </ac:picMkLst>
        </pc:picChg>
      </pc:sldChg>
      <pc:sldChg chg="modSp mod modAnim">
        <pc:chgData name="Aditya Jagtap" userId="4a27435855fd76ab" providerId="LiveId" clId="{ACB57701-5207-4E00-8F00-C3695F0D7181}" dt="2023-11-23T08:13:41.738" v="856"/>
        <pc:sldMkLst>
          <pc:docMk/>
          <pc:sldMk cId="3658825733" sldId="257"/>
        </pc:sldMkLst>
        <pc:spChg chg="mod">
          <ac:chgData name="Aditya Jagtap" userId="4a27435855fd76ab" providerId="LiveId" clId="{ACB57701-5207-4E00-8F00-C3695F0D7181}" dt="2023-11-22T16:14:34.340" v="848" actId="20577"/>
          <ac:spMkLst>
            <pc:docMk/>
            <pc:sldMk cId="3658825733" sldId="257"/>
            <ac:spMk id="2" creationId="{AC6E56AD-490D-0732-DF01-BC6E9B337CC4}"/>
          </ac:spMkLst>
        </pc:spChg>
        <pc:spChg chg="mod">
          <ac:chgData name="Aditya Jagtap" userId="4a27435855fd76ab" providerId="LiveId" clId="{ACB57701-5207-4E00-8F00-C3695F0D7181}" dt="2023-11-23T08:13:30.502" v="854" actId="20578"/>
          <ac:spMkLst>
            <pc:docMk/>
            <pc:sldMk cId="3658825733" sldId="257"/>
            <ac:spMk id="3" creationId="{CBAB21DC-EDFA-BCBE-5A88-73DF78F363DE}"/>
          </ac:spMkLst>
        </pc:spChg>
        <pc:spChg chg="mod">
          <ac:chgData name="Aditya Jagtap" userId="4a27435855fd76ab" providerId="LiveId" clId="{ACB57701-5207-4E00-8F00-C3695F0D7181}" dt="2023-11-22T16:08:19.480" v="830" actId="255"/>
          <ac:spMkLst>
            <pc:docMk/>
            <pc:sldMk cId="3658825733" sldId="257"/>
            <ac:spMk id="4" creationId="{6A8787E0-EB08-BD92-7996-7FACB8DD1979}"/>
          </ac:spMkLst>
        </pc:spChg>
      </pc:sldChg>
      <pc:sldChg chg="modSp mod modAnim">
        <pc:chgData name="Aditya Jagtap" userId="4a27435855fd76ab" providerId="LiveId" clId="{ACB57701-5207-4E00-8F00-C3695F0D7181}" dt="2023-11-23T08:14:03.692" v="859"/>
        <pc:sldMkLst>
          <pc:docMk/>
          <pc:sldMk cId="3804183258" sldId="258"/>
        </pc:sldMkLst>
        <pc:spChg chg="mod">
          <ac:chgData name="Aditya Jagtap" userId="4a27435855fd76ab" providerId="LiveId" clId="{ACB57701-5207-4E00-8F00-C3695F0D7181}" dt="2023-11-23T08:13:50.619" v="857" actId="1076"/>
          <ac:spMkLst>
            <pc:docMk/>
            <pc:sldMk cId="3804183258" sldId="258"/>
            <ac:spMk id="2" creationId="{039EE862-17ED-D639-8910-8744E99A05CF}"/>
          </ac:spMkLst>
        </pc:spChg>
        <pc:spChg chg="mod">
          <ac:chgData name="Aditya Jagtap" userId="4a27435855fd76ab" providerId="LiveId" clId="{ACB57701-5207-4E00-8F00-C3695F0D7181}" dt="2023-11-22T16:08:41.299" v="832" actId="255"/>
          <ac:spMkLst>
            <pc:docMk/>
            <pc:sldMk cId="3804183258" sldId="258"/>
            <ac:spMk id="4" creationId="{3BF308FF-A49C-6CE9-1503-56FE4905C842}"/>
          </ac:spMkLst>
        </pc:spChg>
      </pc:sldChg>
      <pc:sldChg chg="modSp mod">
        <pc:chgData name="Aditya Jagtap" userId="4a27435855fd76ab" providerId="LiveId" clId="{ACB57701-5207-4E00-8F00-C3695F0D7181}" dt="2023-11-22T16:10:51.210" v="847" actId="14100"/>
        <pc:sldMkLst>
          <pc:docMk/>
          <pc:sldMk cId="758950073" sldId="259"/>
        </pc:sldMkLst>
        <pc:spChg chg="mod">
          <ac:chgData name="Aditya Jagtap" userId="4a27435855fd76ab" providerId="LiveId" clId="{ACB57701-5207-4E00-8F00-C3695F0D7181}" dt="2023-11-22T16:10:51.210" v="847" actId="14100"/>
          <ac:spMkLst>
            <pc:docMk/>
            <pc:sldMk cId="758950073" sldId="259"/>
            <ac:spMk id="2" creationId="{87E2853C-18DC-3684-5DE5-EF6AEF5769A7}"/>
          </ac:spMkLst>
        </pc:spChg>
      </pc:sldChg>
      <pc:sldChg chg="modSp mod">
        <pc:chgData name="Aditya Jagtap" userId="4a27435855fd76ab" providerId="LiveId" clId="{ACB57701-5207-4E00-8F00-C3695F0D7181}" dt="2023-11-22T16:10:21.194" v="843" actId="14100"/>
        <pc:sldMkLst>
          <pc:docMk/>
          <pc:sldMk cId="1573264639" sldId="260"/>
        </pc:sldMkLst>
        <pc:spChg chg="mod">
          <ac:chgData name="Aditya Jagtap" userId="4a27435855fd76ab" providerId="LiveId" clId="{ACB57701-5207-4E00-8F00-C3695F0D7181}" dt="2023-11-22T16:10:21.194" v="843" actId="14100"/>
          <ac:spMkLst>
            <pc:docMk/>
            <pc:sldMk cId="1573264639" sldId="260"/>
            <ac:spMk id="2" creationId="{2D44DCA6-51B8-3BE6-9BB4-6CFB596FAC74}"/>
          </ac:spMkLst>
        </pc:spChg>
      </pc:sldChg>
      <pc:sldChg chg="modSp mod">
        <pc:chgData name="Aditya Jagtap" userId="4a27435855fd76ab" providerId="LiveId" clId="{ACB57701-5207-4E00-8F00-C3695F0D7181}" dt="2023-11-22T16:10:01.434" v="840" actId="255"/>
        <pc:sldMkLst>
          <pc:docMk/>
          <pc:sldMk cId="2329632684" sldId="261"/>
        </pc:sldMkLst>
        <pc:spChg chg="mod">
          <ac:chgData name="Aditya Jagtap" userId="4a27435855fd76ab" providerId="LiveId" clId="{ACB57701-5207-4E00-8F00-C3695F0D7181}" dt="2023-11-22T16:10:01.434" v="840" actId="255"/>
          <ac:spMkLst>
            <pc:docMk/>
            <pc:sldMk cId="2329632684" sldId="261"/>
            <ac:spMk id="2" creationId="{9B798E59-4313-7F79-12A6-10893502A839}"/>
          </ac:spMkLst>
        </pc:spChg>
      </pc:sldChg>
      <pc:sldChg chg="modSp mod">
        <pc:chgData name="Aditya Jagtap" userId="4a27435855fd76ab" providerId="LiveId" clId="{ACB57701-5207-4E00-8F00-C3695F0D7181}" dt="2023-11-22T16:09:27.834" v="836" actId="255"/>
        <pc:sldMkLst>
          <pc:docMk/>
          <pc:sldMk cId="2690943195" sldId="262"/>
        </pc:sldMkLst>
        <pc:spChg chg="mod">
          <ac:chgData name="Aditya Jagtap" userId="4a27435855fd76ab" providerId="LiveId" clId="{ACB57701-5207-4E00-8F00-C3695F0D7181}" dt="2023-11-22T16:09:27.834" v="836" actId="255"/>
          <ac:spMkLst>
            <pc:docMk/>
            <pc:sldMk cId="2690943195" sldId="262"/>
            <ac:spMk id="4" creationId="{7D3B0EDD-9D79-4DA4-51BB-7CDC9E9D24F3}"/>
          </ac:spMkLst>
        </pc:spChg>
      </pc:sldChg>
      <pc:sldChg chg="modSp mod">
        <pc:chgData name="Aditya Jagtap" userId="4a27435855fd76ab" providerId="LiveId" clId="{ACB57701-5207-4E00-8F00-C3695F0D7181}" dt="2023-11-22T16:08:57.636" v="833" actId="255"/>
        <pc:sldMkLst>
          <pc:docMk/>
          <pc:sldMk cId="3034579343" sldId="263"/>
        </pc:sldMkLst>
        <pc:spChg chg="mod">
          <ac:chgData name="Aditya Jagtap" userId="4a27435855fd76ab" providerId="LiveId" clId="{ACB57701-5207-4E00-8F00-C3695F0D7181}" dt="2023-11-22T16:08:57.636" v="833" actId="255"/>
          <ac:spMkLst>
            <pc:docMk/>
            <pc:sldMk cId="3034579343" sldId="263"/>
            <ac:spMk id="2" creationId="{A18F5711-3BB7-2155-5CA4-02BAC4C1FFC1}"/>
          </ac:spMkLst>
        </pc:spChg>
      </pc:sldChg>
      <pc:sldChg chg="modSp mod">
        <pc:chgData name="Aditya Jagtap" userId="4a27435855fd76ab" providerId="LiveId" clId="{ACB57701-5207-4E00-8F00-C3695F0D7181}" dt="2023-11-22T16:07:23.815" v="825" actId="255"/>
        <pc:sldMkLst>
          <pc:docMk/>
          <pc:sldMk cId="707598030" sldId="264"/>
        </pc:sldMkLst>
        <pc:spChg chg="mod">
          <ac:chgData name="Aditya Jagtap" userId="4a27435855fd76ab" providerId="LiveId" clId="{ACB57701-5207-4E00-8F00-C3695F0D7181}" dt="2023-11-22T16:06:27.332" v="824"/>
          <ac:spMkLst>
            <pc:docMk/>
            <pc:sldMk cId="707598030" sldId="264"/>
            <ac:spMk id="3" creationId="{D24EBB7A-7151-F871-B1AA-8932152253D3}"/>
          </ac:spMkLst>
        </pc:spChg>
        <pc:spChg chg="mod">
          <ac:chgData name="Aditya Jagtap" userId="4a27435855fd76ab" providerId="LiveId" clId="{ACB57701-5207-4E00-8F00-C3695F0D7181}" dt="2023-11-22T16:07:23.815" v="825" actId="255"/>
          <ac:spMkLst>
            <pc:docMk/>
            <pc:sldMk cId="707598030" sldId="264"/>
            <ac:spMk id="4" creationId="{76527A6D-72D7-9271-4656-A52C0D4C24B6}"/>
          </ac:spMkLst>
        </pc:spChg>
      </pc:sldChg>
      <pc:sldChg chg="addSp delSp modSp new mod">
        <pc:chgData name="Aditya Jagtap" userId="4a27435855fd76ab" providerId="LiveId" clId="{ACB57701-5207-4E00-8F00-C3695F0D7181}" dt="2023-11-22T16:07:54.760" v="827" actId="255"/>
        <pc:sldMkLst>
          <pc:docMk/>
          <pc:sldMk cId="104683021" sldId="265"/>
        </pc:sldMkLst>
        <pc:spChg chg="del mod">
          <ac:chgData name="Aditya Jagtap" userId="4a27435855fd76ab" providerId="LiveId" clId="{ACB57701-5207-4E00-8F00-C3695F0D7181}" dt="2023-11-22T14:51:54.992" v="302" actId="21"/>
          <ac:spMkLst>
            <pc:docMk/>
            <pc:sldMk cId="104683021" sldId="265"/>
            <ac:spMk id="2" creationId="{9A66BE8F-5AA0-3171-F3EB-F3F458356A5E}"/>
          </ac:spMkLst>
        </pc:spChg>
        <pc:spChg chg="mod">
          <ac:chgData name="Aditya Jagtap" userId="4a27435855fd76ab" providerId="LiveId" clId="{ACB57701-5207-4E00-8F00-C3695F0D7181}" dt="2023-11-22T15:25:49.426" v="658" actId="20577"/>
          <ac:spMkLst>
            <pc:docMk/>
            <pc:sldMk cId="104683021" sldId="265"/>
            <ac:spMk id="3" creationId="{41402666-AD8D-9F94-B620-34B804BACA43}"/>
          </ac:spMkLst>
        </pc:spChg>
        <pc:spChg chg="add del mod">
          <ac:chgData name="Aditya Jagtap" userId="4a27435855fd76ab" providerId="LiveId" clId="{ACB57701-5207-4E00-8F00-C3695F0D7181}" dt="2023-11-22T14:52:01.176" v="303" actId="21"/>
          <ac:spMkLst>
            <pc:docMk/>
            <pc:sldMk cId="104683021" sldId="265"/>
            <ac:spMk id="5" creationId="{821D7993-47B8-9D15-EF9E-94141C9D658B}"/>
          </ac:spMkLst>
        </pc:spChg>
        <pc:spChg chg="mod">
          <ac:chgData name="Aditya Jagtap" userId="4a27435855fd76ab" providerId="LiveId" clId="{ACB57701-5207-4E00-8F00-C3695F0D7181}" dt="2023-11-22T16:07:54.760" v="827" actId="255"/>
          <ac:spMkLst>
            <pc:docMk/>
            <pc:sldMk cId="104683021" sldId="265"/>
            <ac:spMk id="6" creationId="{A1ED91DC-6BDE-B40D-C33D-024D4DC49FB0}"/>
          </ac:spMkLst>
        </pc:spChg>
      </pc:sldChg>
      <pc:sldChg chg="addSp delSp modSp new mod">
        <pc:chgData name="Aditya Jagtap" userId="4a27435855fd76ab" providerId="LiveId" clId="{ACB57701-5207-4E00-8F00-C3695F0D7181}" dt="2023-11-22T16:08:31.529" v="831" actId="255"/>
        <pc:sldMkLst>
          <pc:docMk/>
          <pc:sldMk cId="2307855553" sldId="266"/>
        </pc:sldMkLst>
        <pc:spChg chg="del">
          <ac:chgData name="Aditya Jagtap" userId="4a27435855fd76ab" providerId="LiveId" clId="{ACB57701-5207-4E00-8F00-C3695F0D7181}" dt="2023-11-22T15:31:48.379" v="663" actId="21"/>
          <ac:spMkLst>
            <pc:docMk/>
            <pc:sldMk cId="2307855553" sldId="266"/>
            <ac:spMk id="2" creationId="{70C2C1E6-5FDC-E1AA-F6AE-AB5EE05B0FE9}"/>
          </ac:spMkLst>
        </pc:spChg>
        <pc:spChg chg="mod">
          <ac:chgData name="Aditya Jagtap" userId="4a27435855fd76ab" providerId="LiveId" clId="{ACB57701-5207-4E00-8F00-C3695F0D7181}" dt="2023-11-22T15:32:13.295" v="738" actId="20577"/>
          <ac:spMkLst>
            <pc:docMk/>
            <pc:sldMk cId="2307855553" sldId="266"/>
            <ac:spMk id="3" creationId="{06CDB9DB-0D4F-69CD-5233-C521D1F9DA21}"/>
          </ac:spMkLst>
        </pc:spChg>
        <pc:spChg chg="mod">
          <ac:chgData name="Aditya Jagtap" userId="4a27435855fd76ab" providerId="LiveId" clId="{ACB57701-5207-4E00-8F00-C3695F0D7181}" dt="2023-11-22T16:08:31.529" v="831" actId="255"/>
          <ac:spMkLst>
            <pc:docMk/>
            <pc:sldMk cId="2307855553" sldId="266"/>
            <ac:spMk id="6" creationId="{6E2EA1AA-F654-C189-3CDF-FD4AA66089C1}"/>
          </ac:spMkLst>
        </pc:spChg>
        <pc:picChg chg="add mod">
          <ac:chgData name="Aditya Jagtap" userId="4a27435855fd76ab" providerId="LiveId" clId="{ACB57701-5207-4E00-8F00-C3695F0D7181}" dt="2023-11-22T15:33:20.199" v="747" actId="14100"/>
          <ac:picMkLst>
            <pc:docMk/>
            <pc:sldMk cId="2307855553" sldId="266"/>
            <ac:picMk id="5" creationId="{BA70F0D5-210E-A723-5054-C4CFA4E2A520}"/>
          </ac:picMkLst>
        </pc:picChg>
      </pc:sldChg>
      <pc:sldChg chg="addSp delSp modSp new mod">
        <pc:chgData name="Aditya Jagtap" userId="4a27435855fd76ab" providerId="LiveId" clId="{ACB57701-5207-4E00-8F00-C3695F0D7181}" dt="2023-11-22T16:09:50.706" v="839" actId="14100"/>
        <pc:sldMkLst>
          <pc:docMk/>
          <pc:sldMk cId="1908717155" sldId="267"/>
        </pc:sldMkLst>
        <pc:spChg chg="mod">
          <ac:chgData name="Aditya Jagtap" userId="4a27435855fd76ab" providerId="LiveId" clId="{ACB57701-5207-4E00-8F00-C3695F0D7181}" dt="2023-11-22T15:41:36.140" v="759" actId="5793"/>
          <ac:spMkLst>
            <pc:docMk/>
            <pc:sldMk cId="1908717155" sldId="267"/>
            <ac:spMk id="2" creationId="{BFF1D59E-4ED1-743C-C9E1-93AC077BB87E}"/>
          </ac:spMkLst>
        </pc:spChg>
        <pc:spChg chg="del mod">
          <ac:chgData name="Aditya Jagtap" userId="4a27435855fd76ab" providerId="LiveId" clId="{ACB57701-5207-4E00-8F00-C3695F0D7181}" dt="2023-11-22T15:42:58.930" v="773" actId="21"/>
          <ac:spMkLst>
            <pc:docMk/>
            <pc:sldMk cId="1908717155" sldId="267"/>
            <ac:spMk id="3" creationId="{800BD130-E3AC-4B72-4ADF-9E9028960875}"/>
          </ac:spMkLst>
        </pc:spChg>
        <pc:spChg chg="mod">
          <ac:chgData name="Aditya Jagtap" userId="4a27435855fd76ab" providerId="LiveId" clId="{ACB57701-5207-4E00-8F00-C3695F0D7181}" dt="2023-11-22T16:09:50.706" v="839" actId="14100"/>
          <ac:spMkLst>
            <pc:docMk/>
            <pc:sldMk cId="1908717155" sldId="267"/>
            <ac:spMk id="6" creationId="{9E2409CA-7F26-5079-805B-CBACCA04717E}"/>
          </ac:spMkLst>
        </pc:spChg>
        <pc:picChg chg="add mod">
          <ac:chgData name="Aditya Jagtap" userId="4a27435855fd76ab" providerId="LiveId" clId="{ACB57701-5207-4E00-8F00-C3695F0D7181}" dt="2023-11-22T15:44:14.594" v="779" actId="14100"/>
          <ac:picMkLst>
            <pc:docMk/>
            <pc:sldMk cId="1908717155" sldId="267"/>
            <ac:picMk id="5" creationId="{73E75504-BD33-16EC-DD84-A22B7F6D6AFD}"/>
          </ac:picMkLst>
        </pc:picChg>
      </pc:sldChg>
      <pc:sldChg chg="new del">
        <pc:chgData name="Aditya Jagtap" userId="4a27435855fd76ab" providerId="LiveId" clId="{ACB57701-5207-4E00-8F00-C3695F0D7181}" dt="2023-11-22T19:02:59.407" v="850" actId="2696"/>
        <pc:sldMkLst>
          <pc:docMk/>
          <pc:sldMk cId="1948950342"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C57E6-4791-4DD0-B7B7-38499BF826F4}" type="datetimeFigureOut">
              <a:rPr lang="en-IN" smtClean="0"/>
              <a:t>23-11-2023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63F10A-5C52-4FDA-9C2E-615E70F844D3}" type="slidenum">
              <a:rPr lang="en-IN" smtClean="0"/>
              <a:t>‹#›</a:t>
            </a:fld>
            <a:endParaRPr lang="en-IN"/>
          </a:p>
        </p:txBody>
      </p:sp>
    </p:spTree>
    <p:extLst>
      <p:ext uri="{BB962C8B-B14F-4D97-AF65-F5344CB8AC3E}">
        <p14:creationId xmlns:p14="http://schemas.microsoft.com/office/powerpoint/2010/main" val="1596346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9FEBB-916A-4157-86A1-1ACF3AFCF69F}" type="datetime1">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33CDB-A57B-447A-AE91-1E2F0E061B6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2386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180DA6E-2F85-442D-8A1E-19FAE99BE011}" type="datetime1">
              <a:rPr lang="en-IN" smtClean="0"/>
              <a:t>23-11-2023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233CDB-A57B-447A-AE91-1E2F0E061B6E}" type="slidenum">
              <a:rPr lang="en-IN" smtClean="0"/>
              <a:t>‹#›</a:t>
            </a:fld>
            <a:endParaRPr lang="en-IN"/>
          </a:p>
        </p:txBody>
      </p:sp>
    </p:spTree>
    <p:extLst>
      <p:ext uri="{BB962C8B-B14F-4D97-AF65-F5344CB8AC3E}">
        <p14:creationId xmlns:p14="http://schemas.microsoft.com/office/powerpoint/2010/main" val="421493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D3800-FEB2-40B6-8A56-CA07D2B63FDF}" type="datetime1">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33CDB-A57B-447A-AE91-1E2F0E061B6E}" type="slidenum">
              <a:rPr lang="en-IN" smtClean="0"/>
              <a:t>‹#›</a:t>
            </a:fld>
            <a:endParaRPr lang="en-IN"/>
          </a:p>
        </p:txBody>
      </p:sp>
    </p:spTree>
    <p:extLst>
      <p:ext uri="{BB962C8B-B14F-4D97-AF65-F5344CB8AC3E}">
        <p14:creationId xmlns:p14="http://schemas.microsoft.com/office/powerpoint/2010/main" val="3340768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C4015C-9505-489F-AAA8-DCB53A6E6FF2}" type="datetime1">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33CDB-A57B-447A-AE91-1E2F0E061B6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34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4CD671-6ECD-4999-8D1E-311CF0F08289}" type="datetime1">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33CDB-A57B-447A-AE91-1E2F0E061B6E}" type="slidenum">
              <a:rPr lang="en-IN" smtClean="0"/>
              <a:t>‹#›</a:t>
            </a:fld>
            <a:endParaRPr lang="en-IN"/>
          </a:p>
        </p:txBody>
      </p:sp>
    </p:spTree>
    <p:extLst>
      <p:ext uri="{BB962C8B-B14F-4D97-AF65-F5344CB8AC3E}">
        <p14:creationId xmlns:p14="http://schemas.microsoft.com/office/powerpoint/2010/main" val="2046888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0F41D-3F7D-4835-9B80-C3A1EBD71421}" type="datetime1">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33CDB-A57B-447A-AE91-1E2F0E061B6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81046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E8E918-CE98-4A39-AAB1-E83084841387}" type="datetime1">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33CDB-A57B-447A-AE91-1E2F0E061B6E}" type="slidenum">
              <a:rPr lang="en-IN" smtClean="0"/>
              <a:t>‹#›</a:t>
            </a:fld>
            <a:endParaRPr lang="en-IN"/>
          </a:p>
        </p:txBody>
      </p:sp>
    </p:spTree>
    <p:extLst>
      <p:ext uri="{BB962C8B-B14F-4D97-AF65-F5344CB8AC3E}">
        <p14:creationId xmlns:p14="http://schemas.microsoft.com/office/powerpoint/2010/main" val="3715506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5077F1-D98C-4DB5-8B3D-621B1E67F6A9}" type="datetime1">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33CDB-A57B-447A-AE91-1E2F0E061B6E}" type="slidenum">
              <a:rPr lang="en-IN" smtClean="0"/>
              <a:t>‹#›</a:t>
            </a:fld>
            <a:endParaRPr lang="en-IN"/>
          </a:p>
        </p:txBody>
      </p:sp>
    </p:spTree>
    <p:extLst>
      <p:ext uri="{BB962C8B-B14F-4D97-AF65-F5344CB8AC3E}">
        <p14:creationId xmlns:p14="http://schemas.microsoft.com/office/powerpoint/2010/main" val="1168418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FE097-0DAB-4992-81B7-2C87BE8DFF12}" type="datetime1">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33CDB-A57B-447A-AE91-1E2F0E061B6E}" type="slidenum">
              <a:rPr lang="en-IN" smtClean="0"/>
              <a:t>‹#›</a:t>
            </a:fld>
            <a:endParaRPr lang="en-IN"/>
          </a:p>
        </p:txBody>
      </p:sp>
    </p:spTree>
    <p:extLst>
      <p:ext uri="{BB962C8B-B14F-4D97-AF65-F5344CB8AC3E}">
        <p14:creationId xmlns:p14="http://schemas.microsoft.com/office/powerpoint/2010/main" val="265583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53956-4813-472D-92AA-9DE85EE1D927}" type="datetime1">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33CDB-A57B-447A-AE91-1E2F0E061B6E}" type="slidenum">
              <a:rPr lang="en-IN" smtClean="0"/>
              <a:t>‹#›</a:t>
            </a:fld>
            <a:endParaRPr lang="en-IN"/>
          </a:p>
        </p:txBody>
      </p:sp>
    </p:spTree>
    <p:extLst>
      <p:ext uri="{BB962C8B-B14F-4D97-AF65-F5344CB8AC3E}">
        <p14:creationId xmlns:p14="http://schemas.microsoft.com/office/powerpoint/2010/main" val="3831729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57304-89D3-4386-B5B4-069341A409B4}" type="datetime1">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33CDB-A57B-447A-AE91-1E2F0E061B6E}" type="slidenum">
              <a:rPr lang="en-IN" smtClean="0"/>
              <a:t>‹#›</a:t>
            </a:fld>
            <a:endParaRPr lang="en-IN"/>
          </a:p>
        </p:txBody>
      </p:sp>
    </p:spTree>
    <p:extLst>
      <p:ext uri="{BB962C8B-B14F-4D97-AF65-F5344CB8AC3E}">
        <p14:creationId xmlns:p14="http://schemas.microsoft.com/office/powerpoint/2010/main" val="194765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B8C7D1-1016-4F3B-B6B5-8F551EF47108}" type="datetime1">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233CDB-A57B-447A-AE91-1E2F0E061B6E}" type="slidenum">
              <a:rPr lang="en-IN" smtClean="0"/>
              <a:t>‹#›</a:t>
            </a:fld>
            <a:endParaRPr lang="en-IN"/>
          </a:p>
        </p:txBody>
      </p:sp>
    </p:spTree>
    <p:extLst>
      <p:ext uri="{BB962C8B-B14F-4D97-AF65-F5344CB8AC3E}">
        <p14:creationId xmlns:p14="http://schemas.microsoft.com/office/powerpoint/2010/main" val="428195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5AF0EE-D3AF-4CF6-964D-B2439731B38C}" type="datetime1">
              <a:rPr lang="en-IN" smtClean="0"/>
              <a:t>23-11-2023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233CDB-A57B-447A-AE91-1E2F0E061B6E}" type="slidenum">
              <a:rPr lang="en-IN" smtClean="0"/>
              <a:t>‹#›</a:t>
            </a:fld>
            <a:endParaRPr lang="en-IN"/>
          </a:p>
        </p:txBody>
      </p:sp>
    </p:spTree>
    <p:extLst>
      <p:ext uri="{BB962C8B-B14F-4D97-AF65-F5344CB8AC3E}">
        <p14:creationId xmlns:p14="http://schemas.microsoft.com/office/powerpoint/2010/main" val="301112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822F74-AAA5-41C5-A184-2D5398ECA2DA}" type="datetime1">
              <a:rPr lang="en-IN" smtClean="0"/>
              <a:t>23-11-2023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233CDB-A57B-447A-AE91-1E2F0E061B6E}" type="slidenum">
              <a:rPr lang="en-IN" smtClean="0"/>
              <a:t>‹#›</a:t>
            </a:fld>
            <a:endParaRPr lang="en-IN"/>
          </a:p>
        </p:txBody>
      </p:sp>
    </p:spTree>
    <p:extLst>
      <p:ext uri="{BB962C8B-B14F-4D97-AF65-F5344CB8AC3E}">
        <p14:creationId xmlns:p14="http://schemas.microsoft.com/office/powerpoint/2010/main" val="1943739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D35FB-2FF8-4686-883C-A729A422392B}" type="datetime1">
              <a:rPr lang="en-IN" smtClean="0"/>
              <a:t>23-11-2023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233CDB-A57B-447A-AE91-1E2F0E061B6E}" type="slidenum">
              <a:rPr lang="en-IN" smtClean="0"/>
              <a:t>‹#›</a:t>
            </a:fld>
            <a:endParaRPr lang="en-IN"/>
          </a:p>
        </p:txBody>
      </p:sp>
    </p:spTree>
    <p:extLst>
      <p:ext uri="{BB962C8B-B14F-4D97-AF65-F5344CB8AC3E}">
        <p14:creationId xmlns:p14="http://schemas.microsoft.com/office/powerpoint/2010/main" val="81807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9C37-81B2-4A36-916E-EB5CA981B2AB}" type="datetime1">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233CDB-A57B-447A-AE91-1E2F0E061B6E}" type="slidenum">
              <a:rPr lang="en-IN" smtClean="0"/>
              <a:t>‹#›</a:t>
            </a:fld>
            <a:endParaRPr lang="en-IN"/>
          </a:p>
        </p:txBody>
      </p:sp>
    </p:spTree>
    <p:extLst>
      <p:ext uri="{BB962C8B-B14F-4D97-AF65-F5344CB8AC3E}">
        <p14:creationId xmlns:p14="http://schemas.microsoft.com/office/powerpoint/2010/main" val="428498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92B5F9-52D1-4F10-BE7B-79DC836E794B}" type="datetime1">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233CDB-A57B-447A-AE91-1E2F0E061B6E}" type="slidenum">
              <a:rPr lang="en-IN" smtClean="0"/>
              <a:t>‹#›</a:t>
            </a:fld>
            <a:endParaRPr lang="en-IN"/>
          </a:p>
        </p:txBody>
      </p:sp>
    </p:spTree>
    <p:extLst>
      <p:ext uri="{BB962C8B-B14F-4D97-AF65-F5344CB8AC3E}">
        <p14:creationId xmlns:p14="http://schemas.microsoft.com/office/powerpoint/2010/main" val="378365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B27E24A-73D1-4C13-93EA-824D2DBCCE8F}" type="datetime1">
              <a:rPr lang="en-IN" smtClean="0"/>
              <a:t>23-11-2023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8233CDB-A57B-447A-AE91-1E2F0E061B6E}" type="slidenum">
              <a:rPr lang="en-IN" smtClean="0"/>
              <a:t>‹#›</a:t>
            </a:fld>
            <a:endParaRPr lang="en-IN"/>
          </a:p>
        </p:txBody>
      </p:sp>
    </p:spTree>
    <p:extLst>
      <p:ext uri="{BB962C8B-B14F-4D97-AF65-F5344CB8AC3E}">
        <p14:creationId xmlns:p14="http://schemas.microsoft.com/office/powerpoint/2010/main" val="27479401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ocs.oracle.com/javase/8/docs/technotes/guides/serialization/index.html" TargetMode="External"/><Relationship Id="rId2" Type="http://schemas.openxmlformats.org/officeDocument/2006/relationships/hyperlink" Target="https://www.geeksforgeeks.org/trie-insert-and-search"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l="-6000" r="-6000"/>
          </a:stretch>
        </a:blip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BADD17E4-3E20-94B1-A86B-059DE9B349E2}"/>
              </a:ext>
            </a:extLst>
          </p:cNvPr>
          <p:cNvSpPr>
            <a:spLocks noGrp="1"/>
          </p:cNvSpPr>
          <p:nvPr>
            <p:ph type="subTitle" idx="1"/>
          </p:nvPr>
        </p:nvSpPr>
        <p:spPr>
          <a:xfrm>
            <a:off x="684212" y="186814"/>
            <a:ext cx="10835240" cy="6392890"/>
          </a:xfrm>
        </p:spPr>
        <p:txBody>
          <a:bodyPr>
            <a:normAutofit/>
          </a:bodyPr>
          <a:lstStyle/>
          <a:p>
            <a:pPr algn="ctr">
              <a:lnSpc>
                <a:spcPct val="115000"/>
              </a:lnSpc>
              <a:spcAft>
                <a:spcPts val="1000"/>
              </a:spcAft>
            </a:pPr>
            <a:r>
              <a:rPr lang="en-US" sz="2400" b="1" dirty="0">
                <a:effectLst/>
                <a:latin typeface="Times New Roman" panose="02020603050405020304" pitchFamily="18" charset="0"/>
                <a:ea typeface="Calibri" panose="020F0502020204030204" pitchFamily="34" charset="0"/>
                <a:cs typeface="Mangal" panose="02040503050203030202" pitchFamily="18" charset="0"/>
              </a:rPr>
              <a:t>DEPARTMENT OF INFORMATION TECHNOLOGY</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spcAft>
                <a:spcPts val="1000"/>
              </a:spcAft>
            </a:pPr>
            <a:r>
              <a:rPr lang="en-US" sz="1600" b="1" i="1" dirty="0">
                <a:effectLst/>
                <a:latin typeface="Times New Roman" panose="02020603050405020304" pitchFamily="18" charset="0"/>
                <a:ea typeface="Calibri" panose="020F0502020204030204" pitchFamily="34" charset="0"/>
                <a:cs typeface="Mangal" panose="02040503050203030202" pitchFamily="18" charset="0"/>
              </a:rPr>
              <a:t>Sanjivani Rural Education Society’s</a:t>
            </a:r>
            <a:endParaRPr lang="en-IN" sz="1600" i="1"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 </a:t>
            </a:r>
            <a:r>
              <a:rPr lang="en-US" sz="2400" b="1" dirty="0">
                <a:effectLst/>
                <a:latin typeface="Times New Roman" panose="02020603050405020304" pitchFamily="18" charset="0"/>
                <a:ea typeface="Calibri" panose="020F0502020204030204" pitchFamily="34" charset="0"/>
                <a:cs typeface="Mangal" panose="02040503050203030202" pitchFamily="18" charset="0"/>
              </a:rPr>
              <a:t>SANJIVANI COLLEGE OF ENGINEERING,</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spcAft>
                <a:spcPts val="1000"/>
              </a:spcAft>
            </a:pPr>
            <a:r>
              <a:rPr lang="en-US" sz="2400" b="1" dirty="0">
                <a:effectLst/>
                <a:latin typeface="Times New Roman" panose="02020603050405020304" pitchFamily="18" charset="0"/>
                <a:ea typeface="Calibri" panose="020F0502020204030204" pitchFamily="34" charset="0"/>
                <a:cs typeface="Mangal" panose="02040503050203030202" pitchFamily="18" charset="0"/>
              </a:rPr>
              <a:t>KOPARGAON 423 603 (MS)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spcAft>
                <a:spcPts val="1000"/>
              </a:spcAft>
            </a:pPr>
            <a:r>
              <a:rPr lang="en-US" sz="1600" b="1" i="1" dirty="0">
                <a:effectLst/>
                <a:latin typeface="Times New Roman" panose="02020603050405020304" pitchFamily="18" charset="0"/>
                <a:ea typeface="Calibri" panose="020F0502020204030204" pitchFamily="34" charset="0"/>
                <a:cs typeface="Mangal" panose="02040503050203030202" pitchFamily="18" charset="0"/>
              </a:rPr>
              <a:t>(An Autonomous Institute affiliated to SPPU Pune)</a:t>
            </a:r>
            <a:endParaRPr lang="en-IN" sz="1600" i="1" dirty="0">
              <a:latin typeface="Calibri" panose="020F0502020204030204" pitchFamily="34" charset="0"/>
              <a:ea typeface="Calibri" panose="020F0502020204030204" pitchFamily="34" charset="0"/>
              <a:cs typeface="Mangal" panose="02040503050203030202" pitchFamily="18" charset="0"/>
            </a:endParaRPr>
          </a:p>
          <a:p>
            <a:pPr algn="ctr">
              <a:lnSpc>
                <a:spcPct val="115000"/>
              </a:lnSpc>
              <a:spcAft>
                <a:spcPts val="1000"/>
              </a:spcAft>
            </a:pPr>
            <a:r>
              <a:rPr lang="en-US" sz="1200" b="1" dirty="0">
                <a:effectLst/>
                <a:latin typeface="Times New Roman" panose="02020603050405020304" pitchFamily="18" charset="0"/>
                <a:ea typeface="Calibri" panose="020F0502020204030204" pitchFamily="34" charset="0"/>
                <a:cs typeface="Mangal" panose="02040503050203030202" pitchFamily="18" charset="0"/>
              </a:rPr>
              <a:t>Academic Year 2023-2024</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ctr"/>
            <a:endParaRPr lang="en-US" sz="2800" b="1" dirty="0"/>
          </a:p>
          <a:p>
            <a:pPr algn="ctr"/>
            <a:endParaRPr lang="en-US" sz="2800" b="1" dirty="0"/>
          </a:p>
          <a:p>
            <a:pPr algn="ctr"/>
            <a:endParaRPr lang="en-US" sz="2800" b="1" dirty="0"/>
          </a:p>
          <a:p>
            <a:pPr algn="ctr"/>
            <a:endParaRPr lang="en-US" sz="2800" b="1" dirty="0"/>
          </a:p>
          <a:p>
            <a:pPr algn="ctr"/>
            <a:endParaRPr lang="en-US" sz="2800" b="1" dirty="0"/>
          </a:p>
          <a:p>
            <a:pPr algn="ctr"/>
            <a:endParaRPr lang="en-IN" sz="2800" b="1" dirty="0"/>
          </a:p>
          <a:p>
            <a:pPr algn="ctr"/>
            <a:endParaRPr lang="en-US" sz="2800" b="1" dirty="0"/>
          </a:p>
        </p:txBody>
      </p:sp>
      <p:pic>
        <p:nvPicPr>
          <p:cNvPr id="8" name="Picture 7">
            <a:extLst>
              <a:ext uri="{FF2B5EF4-FFF2-40B4-BE49-F238E27FC236}">
                <a16:creationId xmlns:a16="http://schemas.microsoft.com/office/drawing/2014/main" id="{308DABA4-5D33-AB56-7981-272F24B061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9382" y="3816626"/>
            <a:ext cx="2365513" cy="2146852"/>
          </a:xfrm>
          <a:prstGeom prst="rect">
            <a:avLst/>
          </a:prstGeom>
          <a:noFill/>
          <a:ln>
            <a:noFill/>
          </a:ln>
        </p:spPr>
      </p:pic>
      <p:sp>
        <p:nvSpPr>
          <p:cNvPr id="9" name="Slide Number Placeholder 8">
            <a:extLst>
              <a:ext uri="{FF2B5EF4-FFF2-40B4-BE49-F238E27FC236}">
                <a16:creationId xmlns:a16="http://schemas.microsoft.com/office/drawing/2014/main" id="{2841072F-5A01-A04F-29F4-1DA678786050}"/>
              </a:ext>
            </a:extLst>
          </p:cNvPr>
          <p:cNvSpPr>
            <a:spLocks noGrp="1"/>
          </p:cNvSpPr>
          <p:nvPr>
            <p:ph type="sldNum" sz="quarter" idx="12"/>
          </p:nvPr>
        </p:nvSpPr>
        <p:spPr/>
        <p:txBody>
          <a:bodyPr/>
          <a:lstStyle/>
          <a:p>
            <a:fld id="{D8233CDB-A57B-447A-AE91-1E2F0E061B6E}" type="slidenum">
              <a:rPr lang="en-IN" sz="1400" smtClean="0"/>
              <a:t>1</a:t>
            </a:fld>
            <a:endParaRPr lang="en-IN" sz="1400" dirty="0"/>
          </a:p>
        </p:txBody>
      </p:sp>
    </p:spTree>
    <p:extLst>
      <p:ext uri="{BB962C8B-B14F-4D97-AF65-F5344CB8AC3E}">
        <p14:creationId xmlns:p14="http://schemas.microsoft.com/office/powerpoint/2010/main" val="223445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93AB-7845-FC73-14E2-C579D4420445}"/>
              </a:ext>
            </a:extLst>
          </p:cNvPr>
          <p:cNvSpPr>
            <a:spLocks noGrp="1"/>
          </p:cNvSpPr>
          <p:nvPr>
            <p:ph type="ctrTitle"/>
          </p:nvPr>
        </p:nvSpPr>
        <p:spPr>
          <a:xfrm>
            <a:off x="684212" y="685800"/>
            <a:ext cx="8001000" cy="748554"/>
          </a:xfrm>
        </p:spPr>
        <p:txBody>
          <a:bodyPr>
            <a:normAutofit fontScale="90000"/>
          </a:bodyPr>
          <a:lstStyle/>
          <a:p>
            <a:r>
              <a:rPr lang="en-US" dirty="0"/>
              <a:t>conclusion</a:t>
            </a:r>
            <a:endParaRPr lang="en-IN" dirty="0"/>
          </a:p>
        </p:txBody>
      </p:sp>
      <p:sp>
        <p:nvSpPr>
          <p:cNvPr id="3" name="Subtitle 2">
            <a:extLst>
              <a:ext uri="{FF2B5EF4-FFF2-40B4-BE49-F238E27FC236}">
                <a16:creationId xmlns:a16="http://schemas.microsoft.com/office/drawing/2014/main" id="{C8108887-220B-07E9-1C75-07FDF1E11059}"/>
              </a:ext>
            </a:extLst>
          </p:cNvPr>
          <p:cNvSpPr>
            <a:spLocks noGrp="1"/>
          </p:cNvSpPr>
          <p:nvPr>
            <p:ph type="subTitle" idx="1"/>
          </p:nvPr>
        </p:nvSpPr>
        <p:spPr>
          <a:xfrm>
            <a:off x="684212" y="1577789"/>
            <a:ext cx="11176094" cy="4939552"/>
          </a:xfrm>
        </p:spPr>
        <p:txBody>
          <a:bodyPr>
            <a:normAutofit fontScale="85000" lnSpcReduction="20000"/>
          </a:bodyPr>
          <a:lstStyle/>
          <a:p>
            <a:r>
              <a:rPr lang="en-US" b="1" i="1" dirty="0"/>
              <a:t>This Java program implements a simple phone book application using Swing for the graphical user interface. Here's a brief conclusion:</a:t>
            </a:r>
          </a:p>
          <a:p>
            <a:r>
              <a:rPr lang="en-US" sz="2800" b="1" dirty="0"/>
              <a:t>1. Data Structure:</a:t>
            </a:r>
          </a:p>
          <a:p>
            <a:r>
              <a:rPr lang="en-US" sz="2200" b="1" i="1" dirty="0"/>
              <a:t>The program uses a Trie data structure for efficient prefix-based searching of names in the phone book. Each node in the Trie represents a character in a name.</a:t>
            </a:r>
          </a:p>
          <a:p>
            <a:r>
              <a:rPr lang="en-US" sz="2800" b="1" dirty="0"/>
              <a:t>2. Serialization:</a:t>
            </a:r>
          </a:p>
          <a:p>
            <a:r>
              <a:rPr lang="en-US" sz="2200" b="1" i="1" dirty="0"/>
              <a:t>PhoneInfo objects are serialized and stored in a HashSet. Serialization allows the program to persistently store and retrieve phone book data in a file ("PhoneBook.dat").</a:t>
            </a:r>
          </a:p>
          <a:p>
            <a:r>
              <a:rPr lang="en-US" sz="2800" b="1" dirty="0"/>
              <a:t>3. User Interface:</a:t>
            </a:r>
          </a:p>
          <a:p>
            <a:r>
              <a:rPr lang="en-US" sz="2200" b="1" i="1" dirty="0"/>
              <a:t>The GUI is created using Swing components, providing a user-friendly interface with options for searching, adding, and deleting entries. The main frame includes text fields, buttons, and an information board (text area) to display results.</a:t>
            </a:r>
          </a:p>
          <a:p>
            <a:r>
              <a:rPr lang="en-US" sz="2800" b="1" dirty="0"/>
              <a:t>4. Event Handling</a:t>
            </a:r>
            <a:r>
              <a:rPr lang="en-US" sz="2600" b="1" dirty="0"/>
              <a:t>:</a:t>
            </a:r>
          </a:p>
          <a:p>
            <a:r>
              <a:rPr lang="en-US" sz="2200" b="1" i="1" dirty="0"/>
              <a:t>ActionEvent listeners are implemented for search, add, and delete functionalities. These listeners interact with the PhoneBookManager to perform operations on the phone book data.</a:t>
            </a:r>
            <a:endParaRPr lang="en-IN" sz="2200" b="1" i="1" dirty="0"/>
          </a:p>
        </p:txBody>
      </p:sp>
      <p:sp>
        <p:nvSpPr>
          <p:cNvPr id="4" name="Slide Number Placeholder 3">
            <a:extLst>
              <a:ext uri="{FF2B5EF4-FFF2-40B4-BE49-F238E27FC236}">
                <a16:creationId xmlns:a16="http://schemas.microsoft.com/office/drawing/2014/main" id="{7D3B0EDD-9D79-4DA4-51BB-7CDC9E9D24F3}"/>
              </a:ext>
            </a:extLst>
          </p:cNvPr>
          <p:cNvSpPr>
            <a:spLocks noGrp="1"/>
          </p:cNvSpPr>
          <p:nvPr>
            <p:ph type="sldNum" sz="quarter" idx="12"/>
          </p:nvPr>
        </p:nvSpPr>
        <p:spPr>
          <a:xfrm>
            <a:off x="10363200" y="6380018"/>
            <a:ext cx="1142245" cy="477982"/>
          </a:xfrm>
        </p:spPr>
        <p:txBody>
          <a:bodyPr/>
          <a:lstStyle/>
          <a:p>
            <a:fld id="{D8233CDB-A57B-447A-AE91-1E2F0E061B6E}" type="slidenum">
              <a:rPr lang="en-IN" sz="1400" smtClean="0"/>
              <a:t>10</a:t>
            </a:fld>
            <a:endParaRPr lang="en-IN" sz="1400" dirty="0"/>
          </a:p>
        </p:txBody>
      </p:sp>
    </p:spTree>
    <p:extLst>
      <p:ext uri="{BB962C8B-B14F-4D97-AF65-F5344CB8AC3E}">
        <p14:creationId xmlns:p14="http://schemas.microsoft.com/office/powerpoint/2010/main" val="269094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36A180-16DC-1897-7B44-F299039EEA2A}"/>
              </a:ext>
            </a:extLst>
          </p:cNvPr>
          <p:cNvSpPr>
            <a:spLocks noGrp="1"/>
          </p:cNvSpPr>
          <p:nvPr>
            <p:ph type="subTitle" idx="1"/>
          </p:nvPr>
        </p:nvSpPr>
        <p:spPr>
          <a:xfrm>
            <a:off x="684212" y="537883"/>
            <a:ext cx="10853364" cy="5880846"/>
          </a:xfrm>
        </p:spPr>
        <p:txBody>
          <a:bodyPr/>
          <a:lstStyle/>
          <a:p>
            <a:r>
              <a:rPr lang="en-US" sz="2400" b="1" dirty="0"/>
              <a:t>5. File Handling:</a:t>
            </a:r>
          </a:p>
          <a:p>
            <a:r>
              <a:rPr lang="en-US" b="1" dirty="0"/>
              <a:t> </a:t>
            </a:r>
            <a:r>
              <a:rPr lang="en-US" sz="1900" b="1" i="1" dirty="0"/>
              <a:t>The program reads data from the serialized file during initialization and saves changes back to the file after each update. This ensures data persistence across program executions</a:t>
            </a:r>
            <a:r>
              <a:rPr lang="en-US" b="1" i="1" dirty="0"/>
              <a:t>.</a:t>
            </a:r>
          </a:p>
          <a:p>
            <a:r>
              <a:rPr lang="en-US" sz="2400" b="1" dirty="0"/>
              <a:t>6. Efficient Searching: </a:t>
            </a:r>
          </a:p>
          <a:p>
            <a:r>
              <a:rPr lang="en-US" sz="1900" b="1" i="1" dirty="0"/>
              <a:t>The Trie structure enhances searching efficiency by quickly identifying names with a given prefix.</a:t>
            </a:r>
          </a:p>
          <a:p>
            <a:r>
              <a:rPr lang="en-US" sz="1900" b="1" i="1" dirty="0"/>
              <a:t>Overall, the program provides a functional phone book application with an efficient search mechanism and a well-designed graphical interface</a:t>
            </a:r>
            <a:r>
              <a:rPr lang="en-US" b="1" i="1" dirty="0"/>
              <a:t>.</a:t>
            </a:r>
            <a:endParaRPr lang="en-IN" b="1" i="1" dirty="0"/>
          </a:p>
        </p:txBody>
      </p:sp>
      <p:sp>
        <p:nvSpPr>
          <p:cNvPr id="2" name="Slide Number Placeholder 1">
            <a:extLst>
              <a:ext uri="{FF2B5EF4-FFF2-40B4-BE49-F238E27FC236}">
                <a16:creationId xmlns:a16="http://schemas.microsoft.com/office/drawing/2014/main" id="{A18F5711-3BB7-2155-5CA4-02BAC4C1FFC1}"/>
              </a:ext>
            </a:extLst>
          </p:cNvPr>
          <p:cNvSpPr>
            <a:spLocks noGrp="1"/>
          </p:cNvSpPr>
          <p:nvPr>
            <p:ph type="sldNum" sz="quarter" idx="12"/>
          </p:nvPr>
        </p:nvSpPr>
        <p:spPr/>
        <p:txBody>
          <a:bodyPr/>
          <a:lstStyle/>
          <a:p>
            <a:fld id="{D8233CDB-A57B-447A-AE91-1E2F0E061B6E}" type="slidenum">
              <a:rPr lang="en-IN" sz="1400" smtClean="0"/>
              <a:t>11</a:t>
            </a:fld>
            <a:endParaRPr lang="en-IN" sz="1400" dirty="0"/>
          </a:p>
        </p:txBody>
      </p:sp>
    </p:spTree>
    <p:extLst>
      <p:ext uri="{BB962C8B-B14F-4D97-AF65-F5344CB8AC3E}">
        <p14:creationId xmlns:p14="http://schemas.microsoft.com/office/powerpoint/2010/main" val="303457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0AE5-E740-7C00-F322-BD7C8D345C73}"/>
              </a:ext>
            </a:extLst>
          </p:cNvPr>
          <p:cNvSpPr>
            <a:spLocks noGrp="1"/>
          </p:cNvSpPr>
          <p:nvPr>
            <p:ph type="ctrTitle"/>
          </p:nvPr>
        </p:nvSpPr>
        <p:spPr>
          <a:xfrm>
            <a:off x="684212" y="685799"/>
            <a:ext cx="8001000" cy="658907"/>
          </a:xfrm>
        </p:spPr>
        <p:txBody>
          <a:bodyPr>
            <a:normAutofit fontScale="90000"/>
          </a:bodyPr>
          <a:lstStyle/>
          <a:p>
            <a:r>
              <a:rPr lang="en-US" dirty="0"/>
              <a:t>references</a:t>
            </a:r>
            <a:endParaRPr lang="en-IN" dirty="0"/>
          </a:p>
        </p:txBody>
      </p:sp>
      <p:sp>
        <p:nvSpPr>
          <p:cNvPr id="3" name="Subtitle 2">
            <a:extLst>
              <a:ext uri="{FF2B5EF4-FFF2-40B4-BE49-F238E27FC236}">
                <a16:creationId xmlns:a16="http://schemas.microsoft.com/office/drawing/2014/main" id="{D24EBB7A-7151-F871-B1AA-8932152253D3}"/>
              </a:ext>
            </a:extLst>
          </p:cNvPr>
          <p:cNvSpPr>
            <a:spLocks noGrp="1"/>
          </p:cNvSpPr>
          <p:nvPr>
            <p:ph type="subTitle" idx="1"/>
          </p:nvPr>
        </p:nvSpPr>
        <p:spPr>
          <a:xfrm>
            <a:off x="684211" y="1479177"/>
            <a:ext cx="9392117" cy="4312024"/>
          </a:xfrm>
        </p:spPr>
        <p:txBody>
          <a:bodyPr>
            <a:normAutofit/>
          </a:bodyPr>
          <a:lstStyle/>
          <a:p>
            <a:r>
              <a:rPr lang="en-US" dirty="0"/>
              <a:t>-GeeksforGeeks Trie Data Structure: - [GeeksforGeeks Trie Data Structure]</a:t>
            </a:r>
          </a:p>
          <a:p>
            <a:r>
              <a:rPr lang="en-US" dirty="0"/>
              <a:t>(</a:t>
            </a:r>
            <a:r>
              <a:rPr lang="en-US" dirty="0">
                <a:hlinkClick r:id="rId2"/>
              </a:rPr>
              <a:t>https://www.geeksforgeeks.org/trie-insert-and-search</a:t>
            </a:r>
            <a:r>
              <a:rPr lang="en-US" dirty="0"/>
              <a:t>)</a:t>
            </a:r>
          </a:p>
          <a:p>
            <a:endParaRPr lang="en-US" dirty="0"/>
          </a:p>
          <a:p>
            <a:r>
              <a:rPr lang="en-US" dirty="0"/>
              <a:t>-Introduction to Algorithms (CLRS) by Thomas H. Cormen, Charles E. Leiserson, Ronald L. Rivest, and Clifford Stein</a:t>
            </a:r>
          </a:p>
          <a:p>
            <a:endParaRPr lang="en-US" dirty="0"/>
          </a:p>
          <a:p>
            <a:r>
              <a:rPr lang="en-US" dirty="0"/>
              <a:t>-</a:t>
            </a:r>
            <a:fld id="{AE045BBB-3D11-4CB9-9D21-B18F582B8008}" type="slidenum">
              <a:rPr lang="en-US" smtClean="0"/>
              <a:t>12</a:t>
            </a:fld>
            <a:r>
              <a:rPr lang="en-US" dirty="0"/>
              <a:t>Object Serialization in Java:- [Object Serialization in Java]</a:t>
            </a:r>
          </a:p>
          <a:p>
            <a:r>
              <a:rPr lang="en-US" dirty="0"/>
              <a:t>(</a:t>
            </a:r>
            <a:r>
              <a:rPr lang="en-US" dirty="0">
                <a:hlinkClick r:id="rId3"/>
              </a:rPr>
              <a:t>https://docs.oracle.com/javase/8/docs/technotes/guides/serialization/index.html</a:t>
            </a:r>
            <a:r>
              <a:rPr lang="en-US" dirty="0"/>
              <a:t>)</a:t>
            </a:r>
          </a:p>
          <a:p>
            <a:endParaRPr lang="en-US" dirty="0"/>
          </a:p>
          <a:p>
            <a:endParaRPr lang="en-US" dirty="0"/>
          </a:p>
        </p:txBody>
      </p:sp>
      <p:sp>
        <p:nvSpPr>
          <p:cNvPr id="4" name="Slide Number Placeholder 3">
            <a:extLst>
              <a:ext uri="{FF2B5EF4-FFF2-40B4-BE49-F238E27FC236}">
                <a16:creationId xmlns:a16="http://schemas.microsoft.com/office/drawing/2014/main" id="{76527A6D-72D7-9271-4656-A52C0D4C24B6}"/>
              </a:ext>
            </a:extLst>
          </p:cNvPr>
          <p:cNvSpPr>
            <a:spLocks noGrp="1"/>
          </p:cNvSpPr>
          <p:nvPr>
            <p:ph type="sldNum" sz="quarter" idx="12"/>
          </p:nvPr>
        </p:nvSpPr>
        <p:spPr/>
        <p:txBody>
          <a:bodyPr/>
          <a:lstStyle/>
          <a:p>
            <a:fld id="{D8233CDB-A57B-447A-AE91-1E2F0E061B6E}" type="slidenum">
              <a:rPr lang="en-IN" sz="1400" smtClean="0"/>
              <a:t>12</a:t>
            </a:fld>
            <a:endParaRPr lang="en-IN" sz="1400" dirty="0"/>
          </a:p>
        </p:txBody>
      </p:sp>
    </p:spTree>
    <p:extLst>
      <p:ext uri="{BB962C8B-B14F-4D97-AF65-F5344CB8AC3E}">
        <p14:creationId xmlns:p14="http://schemas.microsoft.com/office/powerpoint/2010/main" val="70759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1402666-AD8D-9F94-B620-34B804BACA43}"/>
              </a:ext>
            </a:extLst>
          </p:cNvPr>
          <p:cNvSpPr>
            <a:spLocks noGrp="1"/>
          </p:cNvSpPr>
          <p:nvPr>
            <p:ph type="subTitle" idx="1"/>
          </p:nvPr>
        </p:nvSpPr>
        <p:spPr>
          <a:xfrm>
            <a:off x="684212" y="314632"/>
            <a:ext cx="10652382" cy="6420465"/>
          </a:xfrm>
        </p:spPr>
        <p:txBody>
          <a:bodyPr/>
          <a:lstStyle/>
          <a:p>
            <a:pPr algn="ctr"/>
            <a:r>
              <a:rPr lang="en-US" sz="1400" i="1" dirty="0"/>
              <a:t>SUBJECT</a:t>
            </a:r>
          </a:p>
          <a:p>
            <a:pPr algn="ctr"/>
            <a:r>
              <a:rPr lang="en-US" b="1" dirty="0"/>
              <a:t>DATA STRUCTURE</a:t>
            </a:r>
          </a:p>
          <a:p>
            <a:pPr algn="ctr"/>
            <a:endParaRPr lang="en-US" b="1" dirty="0"/>
          </a:p>
          <a:p>
            <a:pPr algn="ctr"/>
            <a:r>
              <a:rPr lang="en-US" sz="1400" i="1" dirty="0"/>
              <a:t>PROBLEM STATEMENT</a:t>
            </a:r>
          </a:p>
          <a:p>
            <a:pPr algn="ctr"/>
            <a:r>
              <a:rPr lang="en-US" b="1" dirty="0"/>
              <a:t>PHONEBOOK USING TRIE DATA STRUCTURE</a:t>
            </a:r>
          </a:p>
          <a:p>
            <a:pPr algn="ctr"/>
            <a:endParaRPr lang="en-IN" b="1" dirty="0"/>
          </a:p>
          <a:p>
            <a:pPr algn="ctr"/>
            <a:r>
              <a:rPr lang="en-IN" sz="1400" i="1" dirty="0"/>
              <a:t>TEAM MEMBERS</a:t>
            </a:r>
          </a:p>
          <a:p>
            <a:pPr algn="ctr"/>
            <a:r>
              <a:rPr lang="en-IN" sz="1400" b="1" i="1" dirty="0"/>
              <a:t>ATHARE SNEHAL </a:t>
            </a:r>
          </a:p>
          <a:p>
            <a:pPr algn="ctr"/>
            <a:r>
              <a:rPr lang="en-IN" sz="1400" b="1" i="1" dirty="0"/>
              <a:t>JAGTAP VAISHNAVI</a:t>
            </a:r>
          </a:p>
          <a:p>
            <a:pPr algn="ctr"/>
            <a:r>
              <a:rPr lang="en-IN" sz="1400" b="1" i="1" dirty="0"/>
              <a:t>CHAVAN AARYA</a:t>
            </a:r>
          </a:p>
          <a:p>
            <a:pPr algn="ctr"/>
            <a:r>
              <a:rPr lang="en-IN" sz="1400" b="1" i="1" dirty="0"/>
              <a:t>GAWALI TEJASHREE</a:t>
            </a:r>
          </a:p>
          <a:p>
            <a:pPr algn="ctr"/>
            <a:r>
              <a:rPr lang="en-IN" sz="1400" b="1" i="1" dirty="0"/>
              <a:t>BHOJANE SAGAR</a:t>
            </a:r>
          </a:p>
          <a:p>
            <a:pPr algn="ctr"/>
            <a:r>
              <a:rPr lang="en-IN" sz="1400" b="1" i="1" dirty="0"/>
              <a:t>DHOKCHAULE ADITYA</a:t>
            </a:r>
          </a:p>
          <a:p>
            <a:pPr algn="ctr"/>
            <a:endParaRPr lang="en-IN" sz="1400" b="1" i="1" dirty="0"/>
          </a:p>
          <a:p>
            <a:pPr algn="ctr"/>
            <a:r>
              <a:rPr lang="en-IN" sz="1400" i="1" dirty="0"/>
              <a:t>SUBJECT TEACHER</a:t>
            </a:r>
          </a:p>
          <a:p>
            <a:pPr algn="ctr"/>
            <a:r>
              <a:rPr lang="en-IN" sz="1400" b="1" i="1" dirty="0"/>
              <a:t>PROF K.D.PATIL</a:t>
            </a:r>
          </a:p>
          <a:p>
            <a:pPr algn="ctr"/>
            <a:endParaRPr lang="en-IN" sz="1400" b="1" i="1" dirty="0"/>
          </a:p>
          <a:p>
            <a:pPr algn="ctr"/>
            <a:endParaRPr lang="en-IN" sz="1400" b="1" i="1" dirty="0"/>
          </a:p>
        </p:txBody>
      </p:sp>
      <p:sp>
        <p:nvSpPr>
          <p:cNvPr id="6" name="Slide Number Placeholder 5">
            <a:extLst>
              <a:ext uri="{FF2B5EF4-FFF2-40B4-BE49-F238E27FC236}">
                <a16:creationId xmlns:a16="http://schemas.microsoft.com/office/drawing/2014/main" id="{A1ED91DC-6BDE-B40D-C33D-024D4DC49FB0}"/>
              </a:ext>
            </a:extLst>
          </p:cNvPr>
          <p:cNvSpPr>
            <a:spLocks noGrp="1"/>
          </p:cNvSpPr>
          <p:nvPr>
            <p:ph type="sldNum" sz="quarter" idx="12"/>
          </p:nvPr>
        </p:nvSpPr>
        <p:spPr/>
        <p:txBody>
          <a:bodyPr/>
          <a:lstStyle/>
          <a:p>
            <a:fld id="{D8233CDB-A57B-447A-AE91-1E2F0E061B6E}" type="slidenum">
              <a:rPr lang="en-IN" sz="1400" smtClean="0"/>
              <a:t>2</a:t>
            </a:fld>
            <a:endParaRPr lang="en-IN" sz="1400" dirty="0"/>
          </a:p>
        </p:txBody>
      </p:sp>
    </p:spTree>
    <p:extLst>
      <p:ext uri="{BB962C8B-B14F-4D97-AF65-F5344CB8AC3E}">
        <p14:creationId xmlns:p14="http://schemas.microsoft.com/office/powerpoint/2010/main" val="10468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E56AD-490D-0732-DF01-BC6E9B337CC4}"/>
              </a:ext>
            </a:extLst>
          </p:cNvPr>
          <p:cNvSpPr>
            <a:spLocks noGrp="1"/>
          </p:cNvSpPr>
          <p:nvPr>
            <p:ph type="ctrTitle"/>
          </p:nvPr>
        </p:nvSpPr>
        <p:spPr>
          <a:xfrm>
            <a:off x="684212" y="685799"/>
            <a:ext cx="8001000" cy="757519"/>
          </a:xfrm>
        </p:spPr>
        <p:txBody>
          <a:bodyPr>
            <a:normAutofit fontScale="90000"/>
          </a:bodyPr>
          <a:lstStyle/>
          <a:p>
            <a:r>
              <a:rPr lang="en-US" dirty="0"/>
              <a:t>1.Trie data structure</a:t>
            </a:r>
            <a:endParaRPr lang="en-IN" dirty="0"/>
          </a:p>
        </p:txBody>
      </p:sp>
      <p:sp>
        <p:nvSpPr>
          <p:cNvPr id="3" name="Subtitle 2">
            <a:extLst>
              <a:ext uri="{FF2B5EF4-FFF2-40B4-BE49-F238E27FC236}">
                <a16:creationId xmlns:a16="http://schemas.microsoft.com/office/drawing/2014/main" id="{CBAB21DC-EDFA-BCBE-5A88-73DF78F363DE}"/>
              </a:ext>
            </a:extLst>
          </p:cNvPr>
          <p:cNvSpPr>
            <a:spLocks noGrp="1"/>
          </p:cNvSpPr>
          <p:nvPr>
            <p:ph type="subTitle" idx="1"/>
          </p:nvPr>
        </p:nvSpPr>
        <p:spPr>
          <a:xfrm>
            <a:off x="684212" y="1792941"/>
            <a:ext cx="11247812" cy="4912659"/>
          </a:xfrm>
        </p:spPr>
        <p:txBody>
          <a:bodyPr>
            <a:noAutofit/>
          </a:bodyPr>
          <a:lstStyle/>
          <a:p>
            <a:pPr marL="342900" indent="-342900">
              <a:buFont typeface="Wingdings" panose="05000000000000000000" pitchFamily="2" charset="2"/>
              <a:buChar char="v"/>
            </a:pPr>
            <a:r>
              <a:rPr lang="en-US" sz="1600" b="1" i="1" dirty="0"/>
              <a:t>The term "</a:t>
            </a:r>
            <a:r>
              <a:rPr lang="en-US" sz="1600" b="1" i="1" dirty="0" err="1"/>
              <a:t>trie</a:t>
            </a:r>
            <a:r>
              <a:rPr lang="en-US" sz="1600" b="1" i="1" dirty="0"/>
              <a:t>" comes from the word "retrieval." Unlike binary search trees where each node has two children, </a:t>
            </a:r>
            <a:r>
              <a:rPr lang="en-US" sz="1600" b="1" i="1" dirty="0" err="1"/>
              <a:t>trie</a:t>
            </a:r>
            <a:r>
              <a:rPr lang="en-US" sz="1600" b="1" i="1" dirty="0"/>
              <a:t> nodes can have multiple children, typically equal to the size of the alphabet.</a:t>
            </a:r>
          </a:p>
          <a:p>
            <a:pPr marL="342900" indent="-342900">
              <a:buFont typeface="Wingdings" panose="05000000000000000000" pitchFamily="2" charset="2"/>
              <a:buChar char="v"/>
            </a:pPr>
            <a:r>
              <a:rPr lang="en-US" sz="1600" b="1" i="1" dirty="0"/>
              <a:t>In a trie, each node represents a single character of a string. The root represents an empty string, and as you traverse down the trie, the characters build up, forming complete words at the leaf nodes. This structure allows for quick insertion, deletion, and search operations on strings.</a:t>
            </a:r>
          </a:p>
          <a:p>
            <a:pPr marL="342900" indent="-342900">
              <a:buFont typeface="Wingdings" panose="05000000000000000000" pitchFamily="2" charset="2"/>
              <a:buChar char="v"/>
            </a:pPr>
            <a:r>
              <a:rPr lang="en-US" sz="1600" b="1" i="1" dirty="0"/>
              <a:t>One significant advantage of tries is their efficiency in handling tasks that involve searching or retrieving words with common prefixes. Since prefixes are shared among words in a </a:t>
            </a:r>
            <a:r>
              <a:rPr lang="en-US" sz="1600" b="1" i="1" dirty="0" err="1"/>
              <a:t>trie</a:t>
            </a:r>
            <a:r>
              <a:rPr lang="en-US" sz="1600" b="1" i="1" dirty="0"/>
              <a:t>, it reduces redundancy and speeds up operations.</a:t>
            </a:r>
          </a:p>
          <a:p>
            <a:pPr marL="342900" indent="-342900">
              <a:buFont typeface="Wingdings" panose="05000000000000000000" pitchFamily="2" charset="2"/>
              <a:buChar char="v"/>
            </a:pPr>
            <a:r>
              <a:rPr lang="en-US" sz="1600" b="1" i="1" dirty="0"/>
              <a:t> Tries are commonly used in applications like autocomplete features in text editors and search engines.Nodes in a trie may also have associated values, making it versatile for various applications. For instance, tries can be employed in IP routers for routing table lookups or in spell-checking algorithms.</a:t>
            </a:r>
          </a:p>
          <a:p>
            <a:pPr marL="342900" indent="-342900">
              <a:buFont typeface="Wingdings" panose="05000000000000000000" pitchFamily="2" charset="2"/>
              <a:buChar char="v"/>
            </a:pPr>
            <a:r>
              <a:rPr lang="en-US" sz="1600" b="1" i="1" dirty="0"/>
              <a:t>While tries offer fast string-related operations, they can be memory-intensive, especially when dealing with a large alphabet or sparse datasets. Various optimizations, such as compressed tries, aim to address these concerns.</a:t>
            </a:r>
          </a:p>
          <a:p>
            <a:pPr marL="342900" indent="-342900">
              <a:buFont typeface="Wingdings" panose="05000000000000000000" pitchFamily="2" charset="2"/>
              <a:buChar char="v"/>
            </a:pPr>
            <a:r>
              <a:rPr lang="en-US" sz="1600" b="1" i="1" dirty="0"/>
              <a:t>In summary, a trie is a tree-like data structure designed for efficient string storage and retrieval, particularly useful in scenarios where quick searches based on common prefixes are essential.</a:t>
            </a:r>
            <a:endParaRPr lang="en-IN" sz="1600" b="1" i="1" dirty="0"/>
          </a:p>
        </p:txBody>
      </p:sp>
      <p:sp>
        <p:nvSpPr>
          <p:cNvPr id="4" name="Slide Number Placeholder 3">
            <a:extLst>
              <a:ext uri="{FF2B5EF4-FFF2-40B4-BE49-F238E27FC236}">
                <a16:creationId xmlns:a16="http://schemas.microsoft.com/office/drawing/2014/main" id="{6A8787E0-EB08-BD92-7996-7FACB8DD1979}"/>
              </a:ext>
            </a:extLst>
          </p:cNvPr>
          <p:cNvSpPr>
            <a:spLocks noGrp="1"/>
          </p:cNvSpPr>
          <p:nvPr>
            <p:ph type="sldNum" sz="quarter" idx="12"/>
          </p:nvPr>
        </p:nvSpPr>
        <p:spPr>
          <a:xfrm>
            <a:off x="10363200" y="6151418"/>
            <a:ext cx="1142245" cy="554182"/>
          </a:xfrm>
        </p:spPr>
        <p:txBody>
          <a:bodyPr/>
          <a:lstStyle/>
          <a:p>
            <a:fld id="{D8233CDB-A57B-447A-AE91-1E2F0E061B6E}" type="slidenum">
              <a:rPr lang="en-IN" sz="1400" smtClean="0"/>
              <a:t>3</a:t>
            </a:fld>
            <a:endParaRPr lang="en-IN" sz="1400" dirty="0"/>
          </a:p>
        </p:txBody>
      </p:sp>
    </p:spTree>
    <p:extLst>
      <p:ext uri="{BB962C8B-B14F-4D97-AF65-F5344CB8AC3E}">
        <p14:creationId xmlns:p14="http://schemas.microsoft.com/office/powerpoint/2010/main" val="365882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CDB9DB-0D4F-69CD-5233-C521D1F9DA21}"/>
              </a:ext>
            </a:extLst>
          </p:cNvPr>
          <p:cNvSpPr>
            <a:spLocks noGrp="1"/>
          </p:cNvSpPr>
          <p:nvPr>
            <p:ph type="subTitle" idx="1"/>
          </p:nvPr>
        </p:nvSpPr>
        <p:spPr>
          <a:xfrm>
            <a:off x="684212" y="865239"/>
            <a:ext cx="10908020" cy="4925961"/>
          </a:xfrm>
        </p:spPr>
        <p:txBody>
          <a:bodyPr/>
          <a:lstStyle/>
          <a:p>
            <a:r>
              <a:rPr lang="en-US" dirty="0"/>
              <a:t>                                                                         </a:t>
            </a:r>
            <a:endParaRPr lang="en-IN" dirty="0"/>
          </a:p>
        </p:txBody>
      </p:sp>
      <p:pic>
        <p:nvPicPr>
          <p:cNvPr id="5" name="Picture 4" descr="A diagram of a data structure">
            <a:extLst>
              <a:ext uri="{FF2B5EF4-FFF2-40B4-BE49-F238E27FC236}">
                <a16:creationId xmlns:a16="http://schemas.microsoft.com/office/drawing/2014/main" id="{BA70F0D5-210E-A723-5054-C4CFA4E2A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324" y="511277"/>
            <a:ext cx="6312308" cy="5481484"/>
          </a:xfrm>
          <a:prstGeom prst="rect">
            <a:avLst/>
          </a:prstGeom>
        </p:spPr>
      </p:pic>
      <p:sp>
        <p:nvSpPr>
          <p:cNvPr id="6" name="Slide Number Placeholder 5">
            <a:extLst>
              <a:ext uri="{FF2B5EF4-FFF2-40B4-BE49-F238E27FC236}">
                <a16:creationId xmlns:a16="http://schemas.microsoft.com/office/drawing/2014/main" id="{6E2EA1AA-F654-C189-3CDF-FD4AA66089C1}"/>
              </a:ext>
            </a:extLst>
          </p:cNvPr>
          <p:cNvSpPr>
            <a:spLocks noGrp="1"/>
          </p:cNvSpPr>
          <p:nvPr>
            <p:ph type="sldNum" sz="quarter" idx="12"/>
          </p:nvPr>
        </p:nvSpPr>
        <p:spPr/>
        <p:txBody>
          <a:bodyPr/>
          <a:lstStyle/>
          <a:p>
            <a:fld id="{D8233CDB-A57B-447A-AE91-1E2F0E061B6E}" type="slidenum">
              <a:rPr lang="en-IN" sz="1400" smtClean="0"/>
              <a:t>4</a:t>
            </a:fld>
            <a:endParaRPr lang="en-IN" sz="1400" dirty="0"/>
          </a:p>
        </p:txBody>
      </p:sp>
    </p:spTree>
    <p:extLst>
      <p:ext uri="{BB962C8B-B14F-4D97-AF65-F5344CB8AC3E}">
        <p14:creationId xmlns:p14="http://schemas.microsoft.com/office/powerpoint/2010/main" val="230785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E862-17ED-D639-8910-8744E99A05CF}"/>
              </a:ext>
            </a:extLst>
          </p:cNvPr>
          <p:cNvSpPr>
            <a:spLocks noGrp="1"/>
          </p:cNvSpPr>
          <p:nvPr>
            <p:ph type="ctrTitle"/>
          </p:nvPr>
        </p:nvSpPr>
        <p:spPr>
          <a:xfrm>
            <a:off x="418306" y="358590"/>
            <a:ext cx="8001000" cy="717176"/>
          </a:xfrm>
        </p:spPr>
        <p:txBody>
          <a:bodyPr>
            <a:normAutofit fontScale="90000"/>
          </a:bodyPr>
          <a:lstStyle/>
          <a:p>
            <a:r>
              <a:rPr lang="en-US" dirty="0"/>
              <a:t>Implementation logic</a:t>
            </a:r>
            <a:endParaRPr lang="en-IN" dirty="0"/>
          </a:p>
        </p:txBody>
      </p:sp>
      <p:sp>
        <p:nvSpPr>
          <p:cNvPr id="3" name="Subtitle 2">
            <a:extLst>
              <a:ext uri="{FF2B5EF4-FFF2-40B4-BE49-F238E27FC236}">
                <a16:creationId xmlns:a16="http://schemas.microsoft.com/office/drawing/2014/main" id="{A7DCA4A2-B765-E6D1-E893-F3583627FD25}"/>
              </a:ext>
            </a:extLst>
          </p:cNvPr>
          <p:cNvSpPr>
            <a:spLocks noGrp="1"/>
          </p:cNvSpPr>
          <p:nvPr>
            <p:ph type="subTitle" idx="1"/>
          </p:nvPr>
        </p:nvSpPr>
        <p:spPr>
          <a:xfrm>
            <a:off x="418306" y="1317811"/>
            <a:ext cx="11355388" cy="5181599"/>
          </a:xfrm>
        </p:spPr>
        <p:txBody>
          <a:bodyPr>
            <a:normAutofit fontScale="92500" lnSpcReduction="10000"/>
          </a:bodyPr>
          <a:lstStyle/>
          <a:p>
            <a:r>
              <a:rPr lang="en-US" sz="2600" b="1" dirty="0"/>
              <a:t>1.TrieNode Class: </a:t>
            </a:r>
          </a:p>
          <a:p>
            <a:r>
              <a:rPr lang="en-US" b="1" i="1" dirty="0"/>
              <a:t>- Represents a node in the trie.</a:t>
            </a:r>
          </a:p>
          <a:p>
            <a:r>
              <a:rPr lang="en-US" b="1" i="1" dirty="0"/>
              <a:t>- Has a HashMap to store children nodes, each associated with a character.           </a:t>
            </a:r>
          </a:p>
          <a:p>
            <a:r>
              <a:rPr lang="en-US" b="1" i="1" dirty="0"/>
              <a:t>- `isEndOfName` indicates whether the current node marks the end of a name.</a:t>
            </a:r>
          </a:p>
          <a:p>
            <a:r>
              <a:rPr lang="en-US" sz="2600" b="1" dirty="0"/>
              <a:t>2. Trie Class:</a:t>
            </a:r>
          </a:p>
          <a:p>
            <a:r>
              <a:rPr lang="en-US" b="1" i="1" dirty="0"/>
              <a:t>- Has a root node to start the trie. </a:t>
            </a:r>
          </a:p>
          <a:p>
            <a:r>
              <a:rPr lang="en-US" b="1" i="1" dirty="0"/>
              <a:t>- Supports insertion of names into the trie.  </a:t>
            </a:r>
          </a:p>
          <a:p>
            <a:r>
              <a:rPr lang="en-US" b="1" i="1" dirty="0"/>
              <a:t>- Provides a search method to check if a given prefix exists in the trie.</a:t>
            </a:r>
          </a:p>
          <a:p>
            <a:r>
              <a:rPr lang="en-US" sz="2600" b="1" dirty="0"/>
              <a:t>3. PhoneInfo Class:  </a:t>
            </a:r>
          </a:p>
          <a:p>
            <a:r>
              <a:rPr lang="en-US" b="1" i="1" dirty="0"/>
              <a:t>- Represents information about a person, including name and phone number.   </a:t>
            </a:r>
          </a:p>
          <a:p>
            <a:r>
              <a:rPr lang="en-US" b="1" i="1" dirty="0"/>
              <a:t>- Implements `Serializable` for object serialization.  </a:t>
            </a:r>
          </a:p>
          <a:p>
            <a:r>
              <a:rPr lang="en-US" b="1" i="1" dirty="0"/>
              <a:t>- Overrides `hashCode` and `equals` methods for HashSet operations.</a:t>
            </a:r>
          </a:p>
        </p:txBody>
      </p:sp>
      <p:sp>
        <p:nvSpPr>
          <p:cNvPr id="4" name="Slide Number Placeholder 3">
            <a:extLst>
              <a:ext uri="{FF2B5EF4-FFF2-40B4-BE49-F238E27FC236}">
                <a16:creationId xmlns:a16="http://schemas.microsoft.com/office/drawing/2014/main" id="{3BF308FF-A49C-6CE9-1503-56FE4905C842}"/>
              </a:ext>
            </a:extLst>
          </p:cNvPr>
          <p:cNvSpPr>
            <a:spLocks noGrp="1"/>
          </p:cNvSpPr>
          <p:nvPr>
            <p:ph type="sldNum" sz="quarter" idx="12"/>
          </p:nvPr>
        </p:nvSpPr>
        <p:spPr/>
        <p:txBody>
          <a:bodyPr/>
          <a:lstStyle/>
          <a:p>
            <a:fld id="{D8233CDB-A57B-447A-AE91-1E2F0E061B6E}" type="slidenum">
              <a:rPr lang="en-IN" sz="1400" smtClean="0"/>
              <a:t>5</a:t>
            </a:fld>
            <a:endParaRPr lang="en-IN" sz="1400" dirty="0"/>
          </a:p>
        </p:txBody>
      </p:sp>
    </p:spTree>
    <p:extLst>
      <p:ext uri="{BB962C8B-B14F-4D97-AF65-F5344CB8AC3E}">
        <p14:creationId xmlns:p14="http://schemas.microsoft.com/office/powerpoint/2010/main" val="380418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additive="base">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 calcmode="lin" valueType="num">
                                      <p:cBhvr additive="base">
                                        <p:cTn id="4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 calcmode="lin" valueType="num">
                                      <p:cBhvr additive="base">
                                        <p:cTn id="5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 calcmode="lin" valueType="num">
                                      <p:cBhvr additive="base">
                                        <p:cTn id="5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2673FA-2C18-7160-9BEB-FAF547F679E2}"/>
              </a:ext>
            </a:extLst>
          </p:cNvPr>
          <p:cNvSpPr>
            <a:spLocks noGrp="1"/>
          </p:cNvSpPr>
          <p:nvPr>
            <p:ph type="subTitle" idx="1"/>
          </p:nvPr>
        </p:nvSpPr>
        <p:spPr>
          <a:xfrm>
            <a:off x="684212" y="197225"/>
            <a:ext cx="11202988" cy="6338046"/>
          </a:xfrm>
        </p:spPr>
        <p:txBody>
          <a:bodyPr>
            <a:normAutofit/>
          </a:bodyPr>
          <a:lstStyle/>
          <a:p>
            <a:r>
              <a:rPr lang="en-US" sz="2400" b="1" dirty="0"/>
              <a:t>4. PhoneBookManager Class:</a:t>
            </a:r>
          </a:p>
          <a:p>
            <a:r>
              <a:rPr lang="en-US" sz="1900" b="1" i="1" dirty="0"/>
              <a:t>- Manages the overall functionality of the phone book.  </a:t>
            </a:r>
          </a:p>
          <a:p>
            <a:r>
              <a:rPr lang="en-US" sz="1900" b="1" i="1" dirty="0"/>
              <a:t>- Uses a HashSet (`infoStorage`) to store unique PhoneInfo objects.</a:t>
            </a:r>
          </a:p>
          <a:p>
            <a:r>
              <a:rPr lang="en-US" sz="1900" b="1" i="1" dirty="0"/>
              <a:t>- Implements a Trie (`trie`) for efficient name searching.  </a:t>
            </a:r>
          </a:p>
          <a:p>
            <a:r>
              <a:rPr lang="en-US" sz="1900" b="1" i="1" dirty="0"/>
              <a:t>- Uses Singleton pattern (`inst`) to ensure a single instance of the manager.</a:t>
            </a:r>
          </a:p>
          <a:p>
            <a:r>
              <a:rPr lang="en-US" sz="1900" b="1" i="1" dirty="0"/>
              <a:t>- Initializes the trie by building it from the stored information during creation.</a:t>
            </a:r>
          </a:p>
          <a:p>
            <a:r>
              <a:rPr lang="en-US" sz="2400" b="1" dirty="0"/>
              <a:t>5. buildTrie Method:</a:t>
            </a:r>
          </a:p>
          <a:p>
            <a:r>
              <a:rPr lang="en-US" sz="1900" b="1" i="1" dirty="0"/>
              <a:t>- Populates the trie with names from the `infoStorage` HashSet</a:t>
            </a:r>
            <a:r>
              <a:rPr lang="en-US" b="1" i="1" dirty="0"/>
              <a:t>.</a:t>
            </a:r>
          </a:p>
          <a:p>
            <a:r>
              <a:rPr lang="en-US" sz="2400" b="1" dirty="0"/>
              <a:t>6. searchTrie Method:  </a:t>
            </a:r>
          </a:p>
          <a:p>
            <a:r>
              <a:rPr lang="en-US" sz="1900" b="1" i="1" dirty="0"/>
              <a:t>- Utilizes the trie to search for names that match a given prefix.   </a:t>
            </a:r>
          </a:p>
          <a:p>
            <a:r>
              <a:rPr lang="en-US" sz="1900" b="1" i="1" dirty="0"/>
              <a:t>- Calls `searchContacts` to retrieve matching contacts.</a:t>
            </a:r>
          </a:p>
          <a:p>
            <a:r>
              <a:rPr lang="en-US" sz="2400" b="1" dirty="0"/>
              <a:t>7. searchContacts Method: </a:t>
            </a:r>
          </a:p>
          <a:p>
            <a:r>
              <a:rPr lang="en-US" b="1" dirty="0"/>
              <a:t> </a:t>
            </a:r>
            <a:r>
              <a:rPr lang="en-US" sz="1900" b="1" i="1" dirty="0"/>
              <a:t>- Traverses the trie to find matching contacts and appends them to a StringBuilder</a:t>
            </a:r>
            <a:r>
              <a:rPr lang="en-US" b="1" i="1" dirty="0"/>
              <a:t>.</a:t>
            </a:r>
          </a:p>
        </p:txBody>
      </p:sp>
      <p:sp>
        <p:nvSpPr>
          <p:cNvPr id="2" name="Slide Number Placeholder 1">
            <a:extLst>
              <a:ext uri="{FF2B5EF4-FFF2-40B4-BE49-F238E27FC236}">
                <a16:creationId xmlns:a16="http://schemas.microsoft.com/office/drawing/2014/main" id="{87E2853C-18DC-3684-5DE5-EF6AEF5769A7}"/>
              </a:ext>
            </a:extLst>
          </p:cNvPr>
          <p:cNvSpPr>
            <a:spLocks noGrp="1"/>
          </p:cNvSpPr>
          <p:nvPr>
            <p:ph type="sldNum" sz="quarter" idx="12"/>
          </p:nvPr>
        </p:nvSpPr>
        <p:spPr>
          <a:xfrm>
            <a:off x="10363200" y="5578475"/>
            <a:ext cx="1596736" cy="1082300"/>
          </a:xfrm>
        </p:spPr>
        <p:txBody>
          <a:bodyPr/>
          <a:lstStyle/>
          <a:p>
            <a:fld id="{D8233CDB-A57B-447A-AE91-1E2F0E061B6E}" type="slidenum">
              <a:rPr lang="en-IN" sz="1400" smtClean="0"/>
              <a:t>6</a:t>
            </a:fld>
            <a:endParaRPr lang="en-IN" sz="1400" dirty="0"/>
          </a:p>
        </p:txBody>
      </p:sp>
    </p:spTree>
    <p:extLst>
      <p:ext uri="{BB962C8B-B14F-4D97-AF65-F5344CB8AC3E}">
        <p14:creationId xmlns:p14="http://schemas.microsoft.com/office/powerpoint/2010/main" val="75895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A572BD-6702-B6BA-CEA7-8B359D8DD9C5}"/>
              </a:ext>
            </a:extLst>
          </p:cNvPr>
          <p:cNvSpPr>
            <a:spLocks noGrp="1"/>
          </p:cNvSpPr>
          <p:nvPr>
            <p:ph type="subTitle" idx="1"/>
          </p:nvPr>
        </p:nvSpPr>
        <p:spPr>
          <a:xfrm>
            <a:off x="379412" y="259976"/>
            <a:ext cx="11202988" cy="6338047"/>
          </a:xfrm>
        </p:spPr>
        <p:txBody>
          <a:bodyPr>
            <a:normAutofit fontScale="92500"/>
          </a:bodyPr>
          <a:lstStyle/>
          <a:p>
            <a:r>
              <a:rPr lang="en-US" sz="2600" b="1" dirty="0"/>
              <a:t>8. search Method:  </a:t>
            </a:r>
          </a:p>
          <a:p>
            <a:r>
              <a:rPr lang="en-US" b="1" i="1" dirty="0"/>
              <a:t>- Searches for a specific name in the trie and returns the corresponding PhoneInfo.</a:t>
            </a:r>
          </a:p>
          <a:p>
            <a:r>
              <a:rPr lang="en-US" sz="2600" b="1" dirty="0"/>
              <a:t>9. getNodeName Method:</a:t>
            </a:r>
          </a:p>
          <a:p>
            <a:r>
              <a:rPr lang="en-US" b="1" i="1" dirty="0"/>
              <a:t>- Extracts the name represented by a trie node.</a:t>
            </a:r>
          </a:p>
          <a:p>
            <a:r>
              <a:rPr lang="en-US" sz="2600" b="1" dirty="0"/>
              <a:t>10. readFromFile Metho</a:t>
            </a:r>
            <a:r>
              <a:rPr lang="en-US" sz="2400" b="1" dirty="0"/>
              <a:t>d:</a:t>
            </a:r>
          </a:p>
          <a:p>
            <a:r>
              <a:rPr lang="en-US" b="1" i="1" dirty="0"/>
              <a:t>- Reads serialized PhoneInfo objects from a file (`PhoneBook.dat`) into the `infoStorage` HashSet.</a:t>
            </a:r>
          </a:p>
          <a:p>
            <a:r>
              <a:rPr lang="en-US" sz="2600" b="1" dirty="0"/>
              <a:t>11. deleteData Method:   </a:t>
            </a:r>
          </a:p>
          <a:p>
            <a:r>
              <a:rPr lang="en-US" b="1" i="1" dirty="0"/>
              <a:t>- Deletes a contact by name from `infoStorage` and rebuilds the trie.</a:t>
            </a:r>
          </a:p>
          <a:p>
            <a:r>
              <a:rPr lang="en-US" sz="2600" b="1" dirty="0"/>
              <a:t>12.storeToFile Method:    </a:t>
            </a:r>
          </a:p>
          <a:p>
            <a:r>
              <a:rPr lang="en-US" b="1" i="1" dirty="0"/>
              <a:t>- Serializes and stores PhoneInfo objects in the `infoStorage` HashSet to the file.</a:t>
            </a:r>
          </a:p>
          <a:p>
            <a:r>
              <a:rPr lang="en-US" sz="2600" b="1" dirty="0"/>
              <a:t>13.SearchEventHandler Class:    </a:t>
            </a:r>
          </a:p>
          <a:p>
            <a:r>
              <a:rPr lang="en-US" b="1" dirty="0"/>
              <a:t>- Implements ActionListener for the search button.    </a:t>
            </a:r>
          </a:p>
          <a:p>
            <a:r>
              <a:rPr lang="en-US" b="1" dirty="0"/>
              <a:t>- Calls `searchData` method in `PhoneBookManager` and displays the result in a JTextArea.</a:t>
            </a:r>
            <a:endParaRPr lang="en-IN" b="1" dirty="0"/>
          </a:p>
        </p:txBody>
      </p:sp>
      <p:sp>
        <p:nvSpPr>
          <p:cNvPr id="2" name="Slide Number Placeholder 1">
            <a:extLst>
              <a:ext uri="{FF2B5EF4-FFF2-40B4-BE49-F238E27FC236}">
                <a16:creationId xmlns:a16="http://schemas.microsoft.com/office/drawing/2014/main" id="{2D44DCA6-51B8-3BE6-9BB4-6CFB596FAC74}"/>
              </a:ext>
            </a:extLst>
          </p:cNvPr>
          <p:cNvSpPr>
            <a:spLocks noGrp="1"/>
          </p:cNvSpPr>
          <p:nvPr>
            <p:ph type="sldNum" sz="quarter" idx="12"/>
          </p:nvPr>
        </p:nvSpPr>
        <p:spPr>
          <a:xfrm>
            <a:off x="10363200" y="5578475"/>
            <a:ext cx="1700645" cy="1206789"/>
          </a:xfrm>
        </p:spPr>
        <p:txBody>
          <a:bodyPr/>
          <a:lstStyle/>
          <a:p>
            <a:fld id="{D8233CDB-A57B-447A-AE91-1E2F0E061B6E}" type="slidenum">
              <a:rPr lang="en-IN" sz="1400" smtClean="0"/>
              <a:t>7</a:t>
            </a:fld>
            <a:endParaRPr lang="en-IN" sz="1400" dirty="0"/>
          </a:p>
        </p:txBody>
      </p:sp>
    </p:spTree>
    <p:extLst>
      <p:ext uri="{BB962C8B-B14F-4D97-AF65-F5344CB8AC3E}">
        <p14:creationId xmlns:p14="http://schemas.microsoft.com/office/powerpoint/2010/main" val="1573264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C3FE5E-99D1-39C9-D5AB-8265160826DF}"/>
              </a:ext>
            </a:extLst>
          </p:cNvPr>
          <p:cNvSpPr>
            <a:spLocks noGrp="1"/>
          </p:cNvSpPr>
          <p:nvPr>
            <p:ph type="subTitle" idx="1"/>
          </p:nvPr>
        </p:nvSpPr>
        <p:spPr>
          <a:xfrm>
            <a:off x="684212" y="233082"/>
            <a:ext cx="11283670" cy="6472517"/>
          </a:xfrm>
        </p:spPr>
        <p:txBody>
          <a:bodyPr/>
          <a:lstStyle/>
          <a:p>
            <a:r>
              <a:rPr lang="en-US" sz="2400" b="1" dirty="0"/>
              <a:t>14. AddEventHandler Class:   </a:t>
            </a:r>
          </a:p>
          <a:p>
            <a:r>
              <a:rPr lang="en-US" sz="1900" b="1" i="1" dirty="0"/>
              <a:t>- Implements ActionListener for the add button.    </a:t>
            </a:r>
          </a:p>
          <a:p>
            <a:r>
              <a:rPr lang="en-US" sz="1900" b="1" i="1" dirty="0"/>
              <a:t>- Creates a new PhoneInfo object, adds it to `infoStorage`, and updates the trie.</a:t>
            </a:r>
          </a:p>
          <a:p>
            <a:r>
              <a:rPr lang="en-US" sz="2400" b="1" dirty="0"/>
              <a:t>15. DeleteEventHandler Class:   </a:t>
            </a:r>
          </a:p>
          <a:p>
            <a:r>
              <a:rPr lang="en-US" sz="1900" b="1" i="1" dirty="0"/>
              <a:t>- Implements ActionListener for the delete button.    </a:t>
            </a:r>
          </a:p>
          <a:p>
            <a:r>
              <a:rPr lang="en-US" sz="1900" b="1" i="1" dirty="0"/>
              <a:t>- Deletes a contact by name from `infoStorage` and updates the trie</a:t>
            </a:r>
            <a:r>
              <a:rPr lang="en-US" sz="1900" b="1" dirty="0"/>
              <a:t>.</a:t>
            </a:r>
          </a:p>
          <a:p>
            <a:r>
              <a:rPr lang="en-US" sz="2400" b="1" dirty="0"/>
              <a:t>16. MainFrame Class:    </a:t>
            </a:r>
          </a:p>
          <a:p>
            <a:r>
              <a:rPr lang="en-US" sz="1900" b="1" i="1" dirty="0"/>
              <a:t>- Extends JFrame to create the main window of the phone book.    </a:t>
            </a:r>
          </a:p>
          <a:p>
            <a:r>
              <a:rPr lang="en-US" sz="1900" b="1" i="1" dirty="0"/>
              <a:t>- Defines components such as buttons, text fields, and JTextArea for user interaction.    </a:t>
            </a:r>
          </a:p>
          <a:p>
            <a:r>
              <a:rPr lang="en-US" sz="1900" b="1" i="1" dirty="0"/>
              <a:t>- Sets up event handlers for search, add, and delete operations.</a:t>
            </a:r>
          </a:p>
          <a:p>
            <a:r>
              <a:rPr lang="en-US" sz="2400" b="1" dirty="0"/>
              <a:t>17. PhoneBook Class:   </a:t>
            </a:r>
          </a:p>
          <a:p>
            <a:r>
              <a:rPr lang="en-US" sz="1900" b="1" i="1" dirty="0"/>
              <a:t>- Contains the `main` method to initialize the PhoneBookManager and create the main GUI frame.</a:t>
            </a:r>
            <a:endParaRPr lang="en-IN" sz="1900" b="1" i="1" dirty="0"/>
          </a:p>
        </p:txBody>
      </p:sp>
      <p:sp>
        <p:nvSpPr>
          <p:cNvPr id="2" name="Slide Number Placeholder 1">
            <a:extLst>
              <a:ext uri="{FF2B5EF4-FFF2-40B4-BE49-F238E27FC236}">
                <a16:creationId xmlns:a16="http://schemas.microsoft.com/office/drawing/2014/main" id="{9B798E59-4313-7F79-12A6-10893502A839}"/>
              </a:ext>
            </a:extLst>
          </p:cNvPr>
          <p:cNvSpPr>
            <a:spLocks noGrp="1"/>
          </p:cNvSpPr>
          <p:nvPr>
            <p:ph type="sldNum" sz="quarter" idx="12"/>
          </p:nvPr>
        </p:nvSpPr>
        <p:spPr/>
        <p:txBody>
          <a:bodyPr/>
          <a:lstStyle/>
          <a:p>
            <a:fld id="{D8233CDB-A57B-447A-AE91-1E2F0E061B6E}" type="slidenum">
              <a:rPr lang="en-IN" sz="1400" smtClean="0"/>
              <a:t>8</a:t>
            </a:fld>
            <a:endParaRPr lang="en-IN" sz="1400" dirty="0"/>
          </a:p>
        </p:txBody>
      </p:sp>
    </p:spTree>
    <p:extLst>
      <p:ext uri="{BB962C8B-B14F-4D97-AF65-F5344CB8AC3E}">
        <p14:creationId xmlns:p14="http://schemas.microsoft.com/office/powerpoint/2010/main" val="2329632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1D59E-4ED1-743C-C9E1-93AC077BB87E}"/>
              </a:ext>
            </a:extLst>
          </p:cNvPr>
          <p:cNvSpPr>
            <a:spLocks noGrp="1"/>
          </p:cNvSpPr>
          <p:nvPr>
            <p:ph type="ctrTitle"/>
          </p:nvPr>
        </p:nvSpPr>
        <p:spPr>
          <a:xfrm>
            <a:off x="684212" y="491613"/>
            <a:ext cx="8001000" cy="668593"/>
          </a:xfrm>
        </p:spPr>
        <p:txBody>
          <a:bodyPr>
            <a:normAutofit fontScale="90000"/>
          </a:bodyPr>
          <a:lstStyle/>
          <a:p>
            <a:r>
              <a:rPr lang="en-US" dirty="0"/>
              <a:t>Output:</a:t>
            </a:r>
            <a:endParaRPr lang="en-IN" dirty="0"/>
          </a:p>
        </p:txBody>
      </p:sp>
      <p:pic>
        <p:nvPicPr>
          <p:cNvPr id="5" name="Picture 4" descr="A screenshot of a computer">
            <a:extLst>
              <a:ext uri="{FF2B5EF4-FFF2-40B4-BE49-F238E27FC236}">
                <a16:creationId xmlns:a16="http://schemas.microsoft.com/office/drawing/2014/main" id="{73E75504-BD33-16EC-DD84-A22B7F6D6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1" y="1298864"/>
            <a:ext cx="8236974" cy="5351318"/>
          </a:xfrm>
          <a:prstGeom prst="rect">
            <a:avLst/>
          </a:prstGeom>
        </p:spPr>
      </p:pic>
      <p:sp>
        <p:nvSpPr>
          <p:cNvPr id="6" name="Slide Number Placeholder 5">
            <a:extLst>
              <a:ext uri="{FF2B5EF4-FFF2-40B4-BE49-F238E27FC236}">
                <a16:creationId xmlns:a16="http://schemas.microsoft.com/office/drawing/2014/main" id="{9E2409CA-7F26-5079-805B-CBACCA04717E}"/>
              </a:ext>
            </a:extLst>
          </p:cNvPr>
          <p:cNvSpPr>
            <a:spLocks noGrp="1"/>
          </p:cNvSpPr>
          <p:nvPr>
            <p:ph type="sldNum" sz="quarter" idx="12"/>
          </p:nvPr>
        </p:nvSpPr>
        <p:spPr>
          <a:xfrm>
            <a:off x="10363200" y="5578475"/>
            <a:ext cx="1586345" cy="1165225"/>
          </a:xfrm>
        </p:spPr>
        <p:txBody>
          <a:bodyPr/>
          <a:lstStyle/>
          <a:p>
            <a:fld id="{D8233CDB-A57B-447A-AE91-1E2F0E061B6E}" type="slidenum">
              <a:rPr lang="en-IN" sz="1400" smtClean="0"/>
              <a:t>9</a:t>
            </a:fld>
            <a:endParaRPr lang="en-IN" sz="1400" dirty="0"/>
          </a:p>
        </p:txBody>
      </p:sp>
    </p:spTree>
    <p:extLst>
      <p:ext uri="{BB962C8B-B14F-4D97-AF65-F5344CB8AC3E}">
        <p14:creationId xmlns:p14="http://schemas.microsoft.com/office/powerpoint/2010/main" val="1908717155"/>
      </p:ext>
    </p:extLst>
  </p:cSld>
  <p:clrMapOvr>
    <a:masterClrMapping/>
  </p:clrMapOvr>
</p:sld>
</file>

<file path=ppt/theme/theme1.xml><?xml version="1.0" encoding="utf-8"?>
<a:theme xmlns:a="http://schemas.openxmlformats.org/drawingml/2006/main" name="Slic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229</TotalTime>
  <Words>1206</Words>
  <Application>Microsoft Office PowerPoint</Application>
  <PresentationFormat>Widescreen</PresentationFormat>
  <Paragraphs>122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Century Gothic</vt:lpstr>
      <vt:lpstr>Times New Roman</vt:lpstr>
      <vt:lpstr>Wingdings</vt:lpstr>
      <vt:lpstr>Wingdings 3</vt:lpstr>
      <vt:lpstr>Slice</vt:lpstr>
      <vt:lpstr>PowerPoint Presentation</vt:lpstr>
      <vt:lpstr>PowerPoint Presentation</vt:lpstr>
      <vt:lpstr>1.Trie data structure</vt:lpstr>
      <vt:lpstr>PowerPoint Presentation</vt:lpstr>
      <vt:lpstr>Implementation logic</vt:lpstr>
      <vt:lpstr>PowerPoint Presentation</vt:lpstr>
      <vt:lpstr>PowerPoint Presentation</vt:lpstr>
      <vt:lpstr>PowerPoint Presentation</vt:lpstr>
      <vt:lpstr>Output:</vt:lpstr>
      <vt:lpstr>conclusion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Jagtap</dc:creator>
  <cp:lastModifiedBy>Aditya Jagtap</cp:lastModifiedBy>
  <cp:revision>1</cp:revision>
  <dcterms:created xsi:type="dcterms:W3CDTF">2023-11-22T07:36:25Z</dcterms:created>
  <dcterms:modified xsi:type="dcterms:W3CDTF">2023-11-23T08:14:10Z</dcterms:modified>
</cp:coreProperties>
</file>