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9" r:id="rId4"/>
    <p:sldId id="270" r:id="rId5"/>
    <p:sldId id="282" r:id="rId6"/>
    <p:sldId id="281" r:id="rId7"/>
    <p:sldId id="283" r:id="rId8"/>
    <p:sldId id="285" r:id="rId9"/>
    <p:sldId id="287" r:id="rId10"/>
    <p:sldId id="286" r:id="rId11"/>
    <p:sldId id="271" r:id="rId12"/>
    <p:sldId id="272" r:id="rId13"/>
    <p:sldId id="273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7373"/>
    <a:srgbClr val="00A0A8"/>
    <a:srgbClr val="52C9BD"/>
    <a:srgbClr val="FEC630"/>
    <a:srgbClr val="52CBBE"/>
    <a:srgbClr val="FF5969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11.04.2020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23270" y="929217"/>
            <a:ext cx="7687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DIGITAL MENU CARD FOR RESTAURANT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4143161" y="5443444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603174" y="2845779"/>
            <a:ext cx="826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52CBBE"/>
                </a:solidFill>
                <a:latin typeface="Tw Cen MT" panose="020B0602020104020603" pitchFamily="34" charset="0"/>
              </a:rPr>
              <a:t>Under the Guidance of </a:t>
            </a:r>
            <a:r>
              <a:rPr lang="en-IN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Prof. </a:t>
            </a:r>
            <a:r>
              <a:rPr lang="en-IN" sz="28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Jagtram</a:t>
            </a:r>
            <a:r>
              <a:rPr lang="en-IN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IN" sz="28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Gaydhane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2603174" y="3504452"/>
            <a:ext cx="72789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Presented By:</a:t>
            </a:r>
          </a:p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Snehal Hingane</a:t>
            </a:r>
          </a:p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Nikita </a:t>
            </a:r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Ichale</a:t>
            </a:r>
            <a:endParaRPr lang="en-US" sz="20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Mrunali</a:t>
            </a:r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Jadhav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0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11875756" y="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26" y="1102336"/>
            <a:ext cx="10668373" cy="57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490773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614438" y="-1"/>
            <a:ext cx="11572815" cy="6858000"/>
            <a:chOff x="-1507146" y="0"/>
            <a:chExt cx="115728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-1507146" y="0"/>
              <a:ext cx="115728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902017" y="0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3DB5570-AC77-4396-9748-4183DF7C8396}"/>
              </a:ext>
            </a:extLst>
          </p:cNvPr>
          <p:cNvSpPr txBox="1"/>
          <p:nvPr/>
        </p:nvSpPr>
        <p:spPr>
          <a:xfrm rot="16200000">
            <a:off x="-490247" y="3259530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Application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88" y="295835"/>
            <a:ext cx="7476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2247" y="1573306"/>
            <a:ext cx="81758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It reduces customer’s time for waiting. 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customers don’t have to wait for the waiter to take the order.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saves the time.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users friendly and fast.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331280" y="-193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Application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912111" y="3342203"/>
              <a:ext cx="2339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Future Scope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39788" y="295835"/>
            <a:ext cx="7476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8765" y="1761564"/>
            <a:ext cx="65352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customer can give the order immediately.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with little changes in the project, it can be the used in library.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0" y="-97061"/>
            <a:ext cx="12192000" cy="6858000"/>
            <a:chOff x="-11601528" y="-1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1601528" y="-1"/>
              <a:ext cx="121880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331280" y="-1930"/>
            <a:ext cx="11984731" cy="6858000"/>
            <a:chOff x="-2449883" y="-1"/>
            <a:chExt cx="11984731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7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61961" y="3108618"/>
              <a:ext cx="21916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Future Scope</a:t>
              </a: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F4D948F-8670-4F67-B5BD-4AC06968C522}"/>
              </a:ext>
            </a:extLst>
          </p:cNvPr>
          <p:cNvSpPr txBox="1"/>
          <p:nvPr/>
        </p:nvSpPr>
        <p:spPr>
          <a:xfrm>
            <a:off x="3845858" y="220897"/>
            <a:ext cx="398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22929" y="7664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828799" y="1788459"/>
            <a:ext cx="84985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We can add graphical LCD  under this touch screen. Thus this project will become more interactive. 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Users can select option 1 and then the sub option under that option 1 will be displayed.</a:t>
            </a:r>
          </a:p>
          <a:p>
            <a:pPr>
              <a:buFont typeface="Arial" pitchFamily="34" charset="0"/>
              <a:buChar char="•"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We can add printer to this project so users can immediately get printout of the bill. </a:t>
            </a:r>
          </a:p>
          <a:p>
            <a:pPr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0" y="-97061"/>
            <a:ext cx="12188001" cy="6858000"/>
            <a:chOff x="-11601528" y="-1"/>
            <a:chExt cx="1218800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1601528" y="-1"/>
              <a:ext cx="121880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34871" y="2635622"/>
            <a:ext cx="5795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Thank You !!!!!!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xmlns="" val="2576526873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outline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10881142" y="-43546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87336" y="3207750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5299559" y="1249390"/>
            <a:ext cx="1819535" cy="1880569"/>
            <a:chOff x="6367248" y="2182683"/>
            <a:chExt cx="1819535" cy="1880569"/>
          </a:xfrm>
        </p:grpSpPr>
        <p:sp>
          <p:nvSpPr>
            <p:cNvPr id="113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367248" y="2196352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3112611" y="1262837"/>
            <a:ext cx="1805441" cy="1894017"/>
            <a:chOff x="3884465" y="2182683"/>
            <a:chExt cx="1805441" cy="1894017"/>
          </a:xfrm>
        </p:grpSpPr>
        <p:sp>
          <p:nvSpPr>
            <p:cNvPr id="117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925016" y="1222496"/>
            <a:ext cx="1805441" cy="1894017"/>
            <a:chOff x="1387588" y="2182683"/>
            <a:chExt cx="1805441" cy="1894017"/>
          </a:xfrm>
        </p:grpSpPr>
        <p:sp>
          <p:nvSpPr>
            <p:cNvPr id="121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4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1045393" y="246545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3219541" y="250579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5299559" y="255958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1174196" y="2971384"/>
            <a:ext cx="1353852" cy="724738"/>
            <a:chOff x="-233387" y="3729866"/>
            <a:chExt cx="3313818" cy="72473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-233387" y="3729866"/>
              <a:ext cx="3083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Existing Problem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3219267" y="3052067"/>
            <a:ext cx="1591582" cy="617162"/>
            <a:chOff x="3977674" y="3837442"/>
            <a:chExt cx="1591582" cy="61716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Working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5284694" y="3105855"/>
            <a:ext cx="1740918" cy="617162"/>
            <a:chOff x="6338936" y="3837442"/>
            <a:chExt cx="1740918" cy="61716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338936" y="3837442"/>
              <a:ext cx="174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Advantages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75947" y="4129158"/>
            <a:ext cx="708207" cy="972517"/>
            <a:chOff x="8526723" y="4129158"/>
            <a:chExt cx="708207" cy="972517"/>
          </a:xfrm>
        </p:grpSpPr>
        <p:sp>
          <p:nvSpPr>
            <p:cNvPr id="7" name="Up Arrow 6"/>
            <p:cNvSpPr/>
            <p:nvPr/>
          </p:nvSpPr>
          <p:spPr>
            <a:xfrm>
              <a:off x="8526723" y="4229239"/>
              <a:ext cx="699031" cy="872436"/>
            </a:xfrm>
            <a:prstGeom prst="upArrow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Up Arrow 138"/>
            <p:cNvSpPr/>
            <p:nvPr/>
          </p:nvSpPr>
          <p:spPr>
            <a:xfrm>
              <a:off x="8535899" y="4129158"/>
              <a:ext cx="699031" cy="872436"/>
            </a:xfrm>
            <a:prstGeom prst="upArrow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-Shape 7"/>
          <p:cNvSpPr/>
          <p:nvPr/>
        </p:nvSpPr>
        <p:spPr>
          <a:xfrm rot="18906696">
            <a:off x="1542707" y="4220806"/>
            <a:ext cx="548284" cy="535460"/>
          </a:xfrm>
          <a:prstGeom prst="corner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/>
          <p:cNvSpPr/>
          <p:nvPr/>
        </p:nvSpPr>
        <p:spPr>
          <a:xfrm rot="10800000">
            <a:off x="3614334" y="3973752"/>
            <a:ext cx="779930" cy="849389"/>
          </a:xfrm>
          <a:prstGeom prst="blockArc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7316852" y="1226978"/>
            <a:ext cx="1805441" cy="1894017"/>
            <a:chOff x="1387588" y="2182683"/>
            <a:chExt cx="1805441" cy="1894017"/>
          </a:xfrm>
        </p:grpSpPr>
        <p:sp>
          <p:nvSpPr>
            <p:cNvPr id="40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7423780" y="2469934"/>
            <a:ext cx="1591582" cy="309714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7490012" y="3056549"/>
            <a:ext cx="1573306" cy="738185"/>
            <a:chOff x="-483952" y="3716419"/>
            <a:chExt cx="3897504" cy="73818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-483952" y="3716419"/>
              <a:ext cx="389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Application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L-Shape 46"/>
          <p:cNvSpPr/>
          <p:nvPr/>
        </p:nvSpPr>
        <p:spPr>
          <a:xfrm rot="18906696">
            <a:off x="7880753" y="4359760"/>
            <a:ext cx="548284" cy="535460"/>
          </a:xfrm>
          <a:prstGeom prst="corner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9208611" y="1294215"/>
            <a:ext cx="1805441" cy="1894017"/>
            <a:chOff x="3884465" y="2182683"/>
            <a:chExt cx="1805441" cy="1894017"/>
          </a:xfrm>
        </p:grpSpPr>
        <p:sp>
          <p:nvSpPr>
            <p:cNvPr id="49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sp>
        <p:nvSpPr>
          <p:cNvPr id="60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9328987" y="249682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9449738" y="3150679"/>
            <a:ext cx="1591582" cy="617162"/>
            <a:chOff x="3977674" y="3837442"/>
            <a:chExt cx="1591582" cy="617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Future Scope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4" name="Block Arc 63"/>
          <p:cNvSpPr/>
          <p:nvPr/>
        </p:nvSpPr>
        <p:spPr>
          <a:xfrm rot="10800000">
            <a:off x="9710334" y="4112705"/>
            <a:ext cx="779930" cy="849389"/>
          </a:xfrm>
          <a:prstGeom prst="blockArc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8" grpId="0" animBg="1"/>
      <p:bldP spid="9" grpId="0" animBg="1"/>
      <p:bldP spid="43" grpId="0" animBg="1"/>
      <p:bldP spid="47" grpId="0" animBg="1"/>
      <p:bldP spid="60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946625" y="0"/>
            <a:ext cx="11488159" cy="6858000"/>
            <a:chOff x="213096" y="0"/>
            <a:chExt cx="11488159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228159" y="2951946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Existing Problem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9339299" y="-3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42447" y="699247"/>
            <a:ext cx="583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Existing Problem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588" y="2138082"/>
            <a:ext cx="8955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 Customer need to wait for a waiter to give our order for food.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5694" y="3244334"/>
            <a:ext cx="46873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Time Consuming.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83341" y="1411941"/>
            <a:ext cx="1788459" cy="4061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613647" y="2460812"/>
            <a:ext cx="11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Screen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675529" y="1402976"/>
            <a:ext cx="1788459" cy="4056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778624" y="2465295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Microcontroller </a:t>
            </a:r>
          </a:p>
          <a:p>
            <a:r>
              <a:rPr lang="en-US" dirty="0" smtClean="0"/>
              <a:t>89s51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85247" y="2971800"/>
            <a:ext cx="6723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58754" y="3177988"/>
            <a:ext cx="2008094" cy="12864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154269" y="1447799"/>
            <a:ext cx="3406588" cy="1174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77435" y="2034988"/>
            <a:ext cx="6723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28130" y="3532094"/>
            <a:ext cx="703729" cy="4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148917" y="3550024"/>
            <a:ext cx="618565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85413" y="3128682"/>
            <a:ext cx="2008094" cy="12864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7010400" y="1851213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LCD Display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311153" y="3375212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Encoder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8892989" y="3330389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Customer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460813" y="1250576"/>
            <a:ext cx="7893422" cy="4894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Customer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039038" y="3240739"/>
            <a:ext cx="3953436" cy="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706038" y="3213845"/>
            <a:ext cx="3948954" cy="44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52" y="1075765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345270" y="5773270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271247" y="1887071"/>
            <a:ext cx="1990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3882" y="197223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Panjabi_Thali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4446" y="1905000"/>
            <a:ext cx="16943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Fish_Cury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47683" y="248770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lowchart: Merge 46"/>
          <p:cNvSpPr/>
          <p:nvPr/>
        </p:nvSpPr>
        <p:spPr>
          <a:xfrm>
            <a:off x="4410635" y="2622176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7835154" y="2438400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0566" y="2429436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lowchart: Merge 53"/>
          <p:cNvSpPr/>
          <p:nvPr/>
        </p:nvSpPr>
        <p:spPr>
          <a:xfrm>
            <a:off x="6862481" y="2559423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lowchart: Merge 54"/>
          <p:cNvSpPr/>
          <p:nvPr/>
        </p:nvSpPr>
        <p:spPr>
          <a:xfrm>
            <a:off x="9489141" y="2563907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lowchart: Merge 55"/>
          <p:cNvSpPr/>
          <p:nvPr/>
        </p:nvSpPr>
        <p:spPr>
          <a:xfrm>
            <a:off x="4424082" y="4168587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lowchart: Merge 56"/>
          <p:cNvSpPr/>
          <p:nvPr/>
        </p:nvSpPr>
        <p:spPr>
          <a:xfrm>
            <a:off x="7131423" y="4186518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ight Arrow 57"/>
          <p:cNvSpPr/>
          <p:nvPr/>
        </p:nvSpPr>
        <p:spPr>
          <a:xfrm>
            <a:off x="1761565" y="2272553"/>
            <a:ext cx="699247" cy="5244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914402" y="2339788"/>
            <a:ext cx="100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Screen</a:t>
            </a:r>
            <a:endParaRPr lang="en-IN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73273" y="3469341"/>
            <a:ext cx="1125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Softy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7671" y="3433483"/>
            <a:ext cx="1456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Pav_bhaji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1811" y="1331261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LUNCH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88942" y="1322295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DINNER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17459" y="1326777"/>
            <a:ext cx="2245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COLD_DRINKS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87789" y="4011705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75965" y="3989295"/>
            <a:ext cx="2057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460812" y="5177118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65295" y="3245224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451847" y="1860177"/>
            <a:ext cx="7893423" cy="13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5" idx="2"/>
          </p:cNvCxnSpPr>
          <p:nvPr/>
        </p:nvCxnSpPr>
        <p:spPr>
          <a:xfrm rot="5400000">
            <a:off x="5933515" y="5651127"/>
            <a:ext cx="968188" cy="201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71447" y="5410200"/>
            <a:ext cx="26087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Cancel Order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12141" y="5468470"/>
            <a:ext cx="2662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Confirm Order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32696" y="3487270"/>
            <a:ext cx="1125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Biryani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01001" y="4043082"/>
            <a:ext cx="1976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Quantity </a:t>
            </a:r>
            <a:endParaRPr lang="en-IN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Flowchart: Merge 88"/>
          <p:cNvSpPr/>
          <p:nvPr/>
        </p:nvSpPr>
        <p:spPr>
          <a:xfrm>
            <a:off x="9650505" y="4177553"/>
            <a:ext cx="201706" cy="242047"/>
          </a:xfrm>
          <a:prstGeom prst="flowChartMerg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64023" y="1828801"/>
            <a:ext cx="1788459" cy="3012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1519518" y="3334870"/>
            <a:ext cx="13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756211" y="1842247"/>
            <a:ext cx="1788459" cy="295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711388" y="3204883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Decoder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5" idx="3"/>
            <a:endCxn id="27" idx="1"/>
          </p:cNvCxnSpPr>
          <p:nvPr/>
        </p:nvCxnSpPr>
        <p:spPr>
          <a:xfrm flipV="1">
            <a:off x="3052482" y="3321423"/>
            <a:ext cx="703729" cy="13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15634" y="1828800"/>
            <a:ext cx="3406588" cy="2904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53635" y="3294529"/>
            <a:ext cx="775445" cy="11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91082" y="3034554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Screen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Kitchen View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26" y="1102336"/>
            <a:ext cx="10668373" cy="572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577516" y="0"/>
            <a:ext cx="11614484" cy="6858000"/>
            <a:chOff x="-1161817" y="0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161817" y="0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66" y="1102336"/>
            <a:ext cx="10844844" cy="552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97032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813939" y="-463826"/>
            <a:ext cx="11614484" cy="6858000"/>
            <a:chOff x="-1016043" y="-92765"/>
            <a:chExt cx="1161448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-1016043" y="-92765"/>
              <a:ext cx="1161448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8905919" y="-343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Advantages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9377" y="197225"/>
            <a:ext cx="634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Project View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955" y="905111"/>
            <a:ext cx="10935494" cy="575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06890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254</Words>
  <Application>Microsoft Office PowerPoint</Application>
  <PresentationFormat>Custom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Admin</cp:lastModifiedBy>
  <cp:revision>62</cp:revision>
  <dcterms:created xsi:type="dcterms:W3CDTF">2017-01-05T13:17:27Z</dcterms:created>
  <dcterms:modified xsi:type="dcterms:W3CDTF">2020-04-11T14:15:47Z</dcterms:modified>
</cp:coreProperties>
</file>