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Work Sans Medium"/>
      <p:regular r:id="rId20"/>
      <p:bold r:id="rId21"/>
      <p:italic r:id="rId22"/>
      <p:boldItalic r:id="rId23"/>
    </p:embeddedFont>
    <p:embeddedFont>
      <p:font typeface="Work Sans"/>
      <p:regular r:id="rId24"/>
      <p:bold r:id="rId25"/>
      <p:italic r:id="rId26"/>
      <p:boldItalic r:id="rId27"/>
    </p:embeddedFont>
    <p:embeddedFont>
      <p:font typeface="DM Sans"/>
      <p:regular r:id="rId28"/>
      <p:bold r:id="rId29"/>
      <p:italic r:id="rId30"/>
      <p:boldItalic r:id="rId31"/>
    </p:embeddedFont>
    <p:embeddedFont>
      <p:font typeface="Archivo SemiBold"/>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WorkSansMedium-regular.fntdata"/><Relationship Id="rId22" Type="http://schemas.openxmlformats.org/officeDocument/2006/relationships/font" Target="fonts/WorkSansMedium-italic.fntdata"/><Relationship Id="rId21" Type="http://schemas.openxmlformats.org/officeDocument/2006/relationships/font" Target="fonts/WorkSansMedium-bold.fntdata"/><Relationship Id="rId24" Type="http://schemas.openxmlformats.org/officeDocument/2006/relationships/font" Target="fonts/WorkSans-regular.fntdata"/><Relationship Id="rId23" Type="http://schemas.openxmlformats.org/officeDocument/2006/relationships/font" Target="fonts/WorkSansMedium-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WorkSans-italic.fntdata"/><Relationship Id="rId25" Type="http://schemas.openxmlformats.org/officeDocument/2006/relationships/font" Target="fonts/WorkSans-bold.fntdata"/><Relationship Id="rId28" Type="http://schemas.openxmlformats.org/officeDocument/2006/relationships/font" Target="fonts/DMSans-regular.fntdata"/><Relationship Id="rId27" Type="http://schemas.openxmlformats.org/officeDocument/2006/relationships/font" Target="fonts/WorkSans-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DMSans-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DMSans-boldItalic.fntdata"/><Relationship Id="rId30" Type="http://schemas.openxmlformats.org/officeDocument/2006/relationships/font" Target="fonts/DMSans-italic.fntdata"/><Relationship Id="rId11" Type="http://schemas.openxmlformats.org/officeDocument/2006/relationships/slide" Target="slides/slide7.xml"/><Relationship Id="rId33" Type="http://schemas.openxmlformats.org/officeDocument/2006/relationships/font" Target="fonts/ArchivoSemiBold-bold.fntdata"/><Relationship Id="rId10" Type="http://schemas.openxmlformats.org/officeDocument/2006/relationships/slide" Target="slides/slide6.xml"/><Relationship Id="rId32" Type="http://schemas.openxmlformats.org/officeDocument/2006/relationships/font" Target="fonts/ArchivoSemiBold-regular.fntdata"/><Relationship Id="rId13" Type="http://schemas.openxmlformats.org/officeDocument/2006/relationships/slide" Target="slides/slide9.xml"/><Relationship Id="rId35" Type="http://schemas.openxmlformats.org/officeDocument/2006/relationships/font" Target="fonts/ArchivoSemiBold-boldItalic.fntdata"/><Relationship Id="rId12" Type="http://schemas.openxmlformats.org/officeDocument/2006/relationships/slide" Target="slides/slide8.xml"/><Relationship Id="rId34" Type="http://schemas.openxmlformats.org/officeDocument/2006/relationships/font" Target="fonts/ArchivoSemi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5e5c298ec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5e5c298ec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25e5c298ecf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25e5c298ecf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5e5c298ec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25e5c298ec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25e5c298ec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25e5c298ec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5e5c298ec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5e5c298ec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8a616f2c23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28a616f2c23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25e5c298ec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25e5c298ec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5e5c298ec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5e5c298ec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8a616f2c23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28a616f2c23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5e5c298ec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25e5c298ec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5e5c298ecf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25e5c298ecf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5e5c298ecf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25e5c298ecf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25e5c298ecf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25e5c298ecf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5e5c298ecf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25e5c298ecf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25e5c298ecf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25e5c298ecf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3273475" y="1158825"/>
            <a:ext cx="5157300" cy="21570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3273475" y="3508875"/>
            <a:ext cx="5157300" cy="475800"/>
          </a:xfrm>
          <a:prstGeom prst="rect">
            <a:avLst/>
          </a:prstGeom>
          <a:noFill/>
        </p:spPr>
        <p:txBody>
          <a:bodyPr anchorCtr="0" anchor="t" bIns="91425" lIns="91425" spcFirstLastPara="1" rIns="91425" wrap="square" tIns="91425">
            <a:noAutofit/>
          </a:bodyPr>
          <a:lstStyle>
            <a:lvl1pPr lvl="0">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flipH="1" rot="10800000">
            <a:off x="737262" y="-5"/>
            <a:ext cx="490383" cy="566206"/>
            <a:chOff x="511439" y="2611666"/>
            <a:chExt cx="674529" cy="778826"/>
          </a:xfrm>
        </p:grpSpPr>
        <p:sp>
          <p:nvSpPr>
            <p:cNvPr id="12" name="Google Shape;12;p2"/>
            <p:cNvSpPr/>
            <p:nvPr/>
          </p:nvSpPr>
          <p:spPr>
            <a:xfrm>
              <a:off x="511439" y="2611666"/>
              <a:ext cx="674529" cy="337293"/>
            </a:xfrm>
            <a:custGeom>
              <a:rect b="b" l="l" r="r" t="t"/>
              <a:pathLst>
                <a:path extrusionOk="0" h="11665" w="23328">
                  <a:moveTo>
                    <a:pt x="11664" y="1"/>
                  </a:moveTo>
                  <a:lnTo>
                    <a:pt x="0" y="11665"/>
                  </a:lnTo>
                  <a:lnTo>
                    <a:pt x="23328" y="11665"/>
                  </a:lnTo>
                  <a:lnTo>
                    <a:pt x="1166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511439" y="3053198"/>
              <a:ext cx="674529" cy="337293"/>
            </a:xfrm>
            <a:custGeom>
              <a:rect b="b" l="l" r="r" t="t"/>
              <a:pathLst>
                <a:path extrusionOk="0" h="11665" w="23328">
                  <a:moveTo>
                    <a:pt x="11664" y="1"/>
                  </a:moveTo>
                  <a:lnTo>
                    <a:pt x="0" y="11665"/>
                  </a:lnTo>
                  <a:lnTo>
                    <a:pt x="23328" y="11665"/>
                  </a:lnTo>
                  <a:lnTo>
                    <a:pt x="116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3172352" y="4683897"/>
            <a:ext cx="722134" cy="465994"/>
            <a:chOff x="3172352" y="4683897"/>
            <a:chExt cx="722134" cy="465994"/>
          </a:xfrm>
        </p:grpSpPr>
        <p:grpSp>
          <p:nvGrpSpPr>
            <p:cNvPr id="15" name="Google Shape;15;p2"/>
            <p:cNvGrpSpPr/>
            <p:nvPr/>
          </p:nvGrpSpPr>
          <p:grpSpPr>
            <a:xfrm rot="10800000">
              <a:off x="3794122" y="4937337"/>
              <a:ext cx="100364" cy="212554"/>
              <a:chOff x="2753422" y="-98913"/>
              <a:chExt cx="100364" cy="212554"/>
            </a:xfrm>
          </p:grpSpPr>
          <p:sp>
            <p:nvSpPr>
              <p:cNvPr id="16" name="Google Shape;16;p2"/>
              <p:cNvSpPr/>
              <p:nvPr/>
            </p:nvSpPr>
            <p:spPr>
              <a:xfrm>
                <a:off x="2778520" y="75329"/>
                <a:ext cx="38283" cy="38312"/>
              </a:xfrm>
              <a:custGeom>
                <a:rect b="b" l="l" r="r" t="t"/>
                <a:pathLst>
                  <a:path extrusionOk="0" h="1325" w="1324">
                    <a:moveTo>
                      <a:pt x="0" y="0"/>
                    </a:moveTo>
                    <a:lnTo>
                      <a:pt x="0" y="1324"/>
                    </a:lnTo>
                    <a:lnTo>
                      <a:pt x="1324" y="1324"/>
                    </a:lnTo>
                    <a:lnTo>
                      <a:pt x="13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753422" y="-98913"/>
                <a:ext cx="100364" cy="100335"/>
              </a:xfrm>
              <a:custGeom>
                <a:rect b="b" l="l" r="r" t="t"/>
                <a:pathLst>
                  <a:path extrusionOk="0" h="3470" w="3471">
                    <a:moveTo>
                      <a:pt x="1" y="0"/>
                    </a:moveTo>
                    <a:lnTo>
                      <a:pt x="1" y="3470"/>
                    </a:lnTo>
                    <a:lnTo>
                      <a:pt x="3470" y="3470"/>
                    </a:lnTo>
                    <a:lnTo>
                      <a:pt x="34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rot="10800000">
              <a:off x="3172352" y="4683897"/>
              <a:ext cx="268649" cy="465994"/>
              <a:chOff x="3359306" y="-98913"/>
              <a:chExt cx="268649" cy="465994"/>
            </a:xfrm>
          </p:grpSpPr>
          <p:sp>
            <p:nvSpPr>
              <p:cNvPr id="19" name="Google Shape;19;p2"/>
              <p:cNvSpPr/>
              <p:nvPr/>
            </p:nvSpPr>
            <p:spPr>
              <a:xfrm>
                <a:off x="3359306" y="99097"/>
                <a:ext cx="100335" cy="100335"/>
              </a:xfrm>
              <a:custGeom>
                <a:rect b="b" l="l" r="r" t="t"/>
                <a:pathLst>
                  <a:path extrusionOk="0" h="3470" w="3470">
                    <a:moveTo>
                      <a:pt x="0" y="0"/>
                    </a:moveTo>
                    <a:lnTo>
                      <a:pt x="0" y="3469"/>
                    </a:lnTo>
                    <a:lnTo>
                      <a:pt x="3470" y="3469"/>
                    </a:lnTo>
                    <a:lnTo>
                      <a:pt x="34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359306" y="-98248"/>
                <a:ext cx="100335" cy="100335"/>
              </a:xfrm>
              <a:custGeom>
                <a:rect b="b" l="l" r="r" t="t"/>
                <a:pathLst>
                  <a:path extrusionOk="0" h="3470" w="3470">
                    <a:moveTo>
                      <a:pt x="0" y="0"/>
                    </a:moveTo>
                    <a:lnTo>
                      <a:pt x="0" y="3470"/>
                    </a:lnTo>
                    <a:lnTo>
                      <a:pt x="3470" y="3470"/>
                    </a:lnTo>
                    <a:lnTo>
                      <a:pt x="34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3390332" y="328104"/>
                <a:ext cx="38312" cy="38977"/>
              </a:xfrm>
              <a:custGeom>
                <a:rect b="b" l="l" r="r" t="t"/>
                <a:pathLst>
                  <a:path extrusionOk="0" h="1348" w="1325">
                    <a:moveTo>
                      <a:pt x="0" y="0"/>
                    </a:moveTo>
                    <a:lnTo>
                      <a:pt x="0" y="1347"/>
                    </a:lnTo>
                    <a:lnTo>
                      <a:pt x="1324" y="1347"/>
                    </a:lnTo>
                    <a:lnTo>
                      <a:pt x="13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3552690" y="75329"/>
                <a:ext cx="38312" cy="38312"/>
              </a:xfrm>
              <a:custGeom>
                <a:rect b="b" l="l" r="r" t="t"/>
                <a:pathLst>
                  <a:path extrusionOk="0" h="1325" w="1325">
                    <a:moveTo>
                      <a:pt x="0" y="0"/>
                    </a:moveTo>
                    <a:lnTo>
                      <a:pt x="0" y="1324"/>
                    </a:lnTo>
                    <a:lnTo>
                      <a:pt x="1324" y="1324"/>
                    </a:lnTo>
                    <a:lnTo>
                      <a:pt x="13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3527592" y="-98913"/>
                <a:ext cx="100364" cy="100335"/>
              </a:xfrm>
              <a:custGeom>
                <a:rect b="b" l="l" r="r" t="t"/>
                <a:pathLst>
                  <a:path extrusionOk="0" h="3470" w="3471">
                    <a:moveTo>
                      <a:pt x="1" y="0"/>
                    </a:moveTo>
                    <a:lnTo>
                      <a:pt x="1" y="3470"/>
                    </a:lnTo>
                    <a:lnTo>
                      <a:pt x="3470" y="3470"/>
                    </a:lnTo>
                    <a:lnTo>
                      <a:pt x="34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 name="Google Shape;24;p2"/>
          <p:cNvGrpSpPr/>
          <p:nvPr/>
        </p:nvGrpSpPr>
        <p:grpSpPr>
          <a:xfrm>
            <a:off x="-650946" y="626060"/>
            <a:ext cx="1776075" cy="1584687"/>
            <a:chOff x="7459829" y="1474497"/>
            <a:chExt cx="1776075" cy="1584687"/>
          </a:xfrm>
        </p:grpSpPr>
        <p:sp>
          <p:nvSpPr>
            <p:cNvPr id="25" name="Google Shape;25;p2"/>
            <p:cNvSpPr/>
            <p:nvPr/>
          </p:nvSpPr>
          <p:spPr>
            <a:xfrm>
              <a:off x="8226771" y="2050021"/>
              <a:ext cx="1009134" cy="1009162"/>
            </a:xfrm>
            <a:custGeom>
              <a:rect b="b" l="l" r="r" t="t"/>
              <a:pathLst>
                <a:path extrusionOk="0" fill="none" h="34901" w="34900">
                  <a:moveTo>
                    <a:pt x="0" y="1"/>
                  </a:moveTo>
                  <a:lnTo>
                    <a:pt x="34900" y="34900"/>
                  </a:lnTo>
                </a:path>
              </a:pathLst>
            </a:custGeom>
            <a:noFill/>
            <a:ln cap="rnd" cmpd="sng" w="188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7459829" y="1474497"/>
              <a:ext cx="1009827" cy="1009162"/>
            </a:xfrm>
            <a:custGeom>
              <a:rect b="b" l="l" r="r" t="t"/>
              <a:pathLst>
                <a:path extrusionOk="0" fill="none" h="34901" w="34924">
                  <a:moveTo>
                    <a:pt x="1" y="1"/>
                  </a:moveTo>
                  <a:cubicBezTo>
                    <a:pt x="2649" y="2626"/>
                    <a:pt x="34924" y="34901"/>
                    <a:pt x="34924" y="34901"/>
                  </a:cubicBezTo>
                </a:path>
              </a:pathLst>
            </a:custGeom>
            <a:noFill/>
            <a:ln cap="rnd" cmpd="sng" w="188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1" name="Shape 81"/>
        <p:cNvGrpSpPr/>
        <p:nvPr/>
      </p:nvGrpSpPr>
      <p:grpSpPr>
        <a:xfrm>
          <a:off x="0" y="0"/>
          <a:ext cx="0" cy="0"/>
          <a:chOff x="0" y="0"/>
          <a:chExt cx="0" cy="0"/>
        </a:xfrm>
      </p:grpSpPr>
      <p:sp>
        <p:nvSpPr>
          <p:cNvPr id="82" name="Google Shape;82;p11"/>
          <p:cNvSpPr txBox="1"/>
          <p:nvPr>
            <p:ph hasCustomPrompt="1" type="title"/>
          </p:nvPr>
        </p:nvSpPr>
        <p:spPr>
          <a:xfrm>
            <a:off x="3521375" y="1786125"/>
            <a:ext cx="4909500" cy="10740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3" name="Google Shape;83;p11"/>
          <p:cNvSpPr txBox="1"/>
          <p:nvPr>
            <p:ph idx="1" type="subTitle"/>
          </p:nvPr>
        </p:nvSpPr>
        <p:spPr>
          <a:xfrm>
            <a:off x="3521375" y="2860250"/>
            <a:ext cx="4909500" cy="497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84" name="Google Shape;84;p11"/>
          <p:cNvGrpSpPr/>
          <p:nvPr/>
        </p:nvGrpSpPr>
        <p:grpSpPr>
          <a:xfrm>
            <a:off x="-45481" y="1143731"/>
            <a:ext cx="660615" cy="1257047"/>
            <a:chOff x="-45481" y="1143731"/>
            <a:chExt cx="660615" cy="1257047"/>
          </a:xfrm>
        </p:grpSpPr>
        <p:grpSp>
          <p:nvGrpSpPr>
            <p:cNvPr id="85" name="Google Shape;85;p11"/>
            <p:cNvGrpSpPr/>
            <p:nvPr/>
          </p:nvGrpSpPr>
          <p:grpSpPr>
            <a:xfrm rot="10800000">
              <a:off x="-45481" y="1143731"/>
              <a:ext cx="192747" cy="252804"/>
              <a:chOff x="860559" y="4414777"/>
              <a:chExt cx="192747" cy="252804"/>
            </a:xfrm>
          </p:grpSpPr>
          <p:sp>
            <p:nvSpPr>
              <p:cNvPr id="86" name="Google Shape;86;p11"/>
              <p:cNvSpPr/>
              <p:nvPr/>
            </p:nvSpPr>
            <p:spPr>
              <a:xfrm>
                <a:off x="860559" y="4573838"/>
                <a:ext cx="192747" cy="93742"/>
              </a:xfrm>
              <a:custGeom>
                <a:rect b="b" l="l" r="r" t="t"/>
                <a:pathLst>
                  <a:path extrusionOk="0" fill="none" h="3242" w="6666">
                    <a:moveTo>
                      <a:pt x="1" y="3242"/>
                    </a:moveTo>
                    <a:lnTo>
                      <a:pt x="3128" y="114"/>
                    </a:lnTo>
                    <a:cubicBezTo>
                      <a:pt x="3242" y="0"/>
                      <a:pt x="3425" y="0"/>
                      <a:pt x="3539" y="114"/>
                    </a:cubicBezTo>
                    <a:lnTo>
                      <a:pt x="6666" y="3242"/>
                    </a:lnTo>
                  </a:path>
                </a:pathLst>
              </a:custGeom>
              <a:noFill/>
              <a:ln cap="rnd" cmpd="sng" w="188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1"/>
              <p:cNvSpPr/>
              <p:nvPr/>
            </p:nvSpPr>
            <p:spPr>
              <a:xfrm>
                <a:off x="860559" y="4414777"/>
                <a:ext cx="192747" cy="93742"/>
              </a:xfrm>
              <a:custGeom>
                <a:rect b="b" l="l" r="r" t="t"/>
                <a:pathLst>
                  <a:path extrusionOk="0" fill="none" h="3242" w="6666">
                    <a:moveTo>
                      <a:pt x="1" y="3242"/>
                    </a:moveTo>
                    <a:lnTo>
                      <a:pt x="3128" y="115"/>
                    </a:lnTo>
                    <a:cubicBezTo>
                      <a:pt x="3242" y="0"/>
                      <a:pt x="3425" y="0"/>
                      <a:pt x="3539" y="115"/>
                    </a:cubicBezTo>
                    <a:lnTo>
                      <a:pt x="6666" y="3242"/>
                    </a:lnTo>
                  </a:path>
                </a:pathLst>
              </a:custGeom>
              <a:noFill/>
              <a:ln cap="rnd" cmpd="sng" w="188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 name="Google Shape;88;p11"/>
            <p:cNvGrpSpPr/>
            <p:nvPr/>
          </p:nvGrpSpPr>
          <p:grpSpPr>
            <a:xfrm rot="10800000">
              <a:off x="422387" y="2147974"/>
              <a:ext cx="192747" cy="252804"/>
              <a:chOff x="2077591" y="2550308"/>
              <a:chExt cx="192747" cy="252804"/>
            </a:xfrm>
          </p:grpSpPr>
          <p:sp>
            <p:nvSpPr>
              <p:cNvPr id="89" name="Google Shape;89;p11"/>
              <p:cNvSpPr/>
              <p:nvPr/>
            </p:nvSpPr>
            <p:spPr>
              <a:xfrm>
                <a:off x="2077591" y="2709341"/>
                <a:ext cx="192747" cy="93771"/>
              </a:xfrm>
              <a:custGeom>
                <a:rect b="b" l="l" r="r" t="t"/>
                <a:pathLst>
                  <a:path extrusionOk="0" fill="none" h="3243" w="6666">
                    <a:moveTo>
                      <a:pt x="1" y="3242"/>
                    </a:moveTo>
                    <a:lnTo>
                      <a:pt x="3128" y="115"/>
                    </a:lnTo>
                    <a:cubicBezTo>
                      <a:pt x="3242" y="1"/>
                      <a:pt x="3424" y="1"/>
                      <a:pt x="3539" y="115"/>
                    </a:cubicBezTo>
                    <a:lnTo>
                      <a:pt x="6666" y="3242"/>
                    </a:lnTo>
                  </a:path>
                </a:pathLst>
              </a:custGeom>
              <a:noFill/>
              <a:ln cap="rnd" cmpd="sng" w="188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1"/>
              <p:cNvSpPr/>
              <p:nvPr/>
            </p:nvSpPr>
            <p:spPr>
              <a:xfrm>
                <a:off x="2077591" y="2550308"/>
                <a:ext cx="192747" cy="93742"/>
              </a:xfrm>
              <a:custGeom>
                <a:rect b="b" l="l" r="r" t="t"/>
                <a:pathLst>
                  <a:path extrusionOk="0" fill="none" h="3242" w="6666">
                    <a:moveTo>
                      <a:pt x="1" y="3241"/>
                    </a:moveTo>
                    <a:lnTo>
                      <a:pt x="3128" y="114"/>
                    </a:lnTo>
                    <a:cubicBezTo>
                      <a:pt x="3242" y="0"/>
                      <a:pt x="3424" y="0"/>
                      <a:pt x="3539" y="114"/>
                    </a:cubicBezTo>
                    <a:lnTo>
                      <a:pt x="6666" y="3241"/>
                    </a:lnTo>
                  </a:path>
                </a:pathLst>
              </a:custGeom>
              <a:noFill/>
              <a:ln cap="rnd" cmpd="sng" w="188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91" name="Shape 9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92" name="Shape 92"/>
        <p:cNvGrpSpPr/>
        <p:nvPr/>
      </p:nvGrpSpPr>
      <p:grpSpPr>
        <a:xfrm>
          <a:off x="0" y="0"/>
          <a:ext cx="0" cy="0"/>
          <a:chOff x="0" y="0"/>
          <a:chExt cx="0" cy="0"/>
        </a:xfrm>
      </p:grpSpPr>
      <p:grpSp>
        <p:nvGrpSpPr>
          <p:cNvPr id="93" name="Google Shape;93;p13"/>
          <p:cNvGrpSpPr/>
          <p:nvPr/>
        </p:nvGrpSpPr>
        <p:grpSpPr>
          <a:xfrm>
            <a:off x="7660757" y="-99578"/>
            <a:ext cx="1520738" cy="1985940"/>
            <a:chOff x="7736957" y="-99578"/>
            <a:chExt cx="1520738" cy="1985940"/>
          </a:xfrm>
        </p:grpSpPr>
        <p:grpSp>
          <p:nvGrpSpPr>
            <p:cNvPr id="94" name="Google Shape;94;p13"/>
            <p:cNvGrpSpPr/>
            <p:nvPr/>
          </p:nvGrpSpPr>
          <p:grpSpPr>
            <a:xfrm>
              <a:off x="8167443" y="-99578"/>
              <a:ext cx="636911" cy="1391968"/>
              <a:chOff x="6643443" y="-99578"/>
              <a:chExt cx="636911" cy="1391968"/>
            </a:xfrm>
          </p:grpSpPr>
          <p:sp>
            <p:nvSpPr>
              <p:cNvPr id="95" name="Google Shape;95;p13"/>
              <p:cNvSpPr/>
              <p:nvPr/>
            </p:nvSpPr>
            <p:spPr>
              <a:xfrm>
                <a:off x="6644744" y="536003"/>
                <a:ext cx="635610" cy="458071"/>
              </a:xfrm>
              <a:custGeom>
                <a:rect b="b" l="l" r="r" t="t"/>
                <a:pathLst>
                  <a:path extrusionOk="0" h="15842" w="21982">
                    <a:moveTo>
                      <a:pt x="1" y="0"/>
                    </a:moveTo>
                    <a:lnTo>
                      <a:pt x="1" y="15841"/>
                    </a:lnTo>
                    <a:lnTo>
                      <a:pt x="21982" y="15841"/>
                    </a:lnTo>
                    <a:lnTo>
                      <a:pt x="2198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6644744" y="994045"/>
                <a:ext cx="635610" cy="298345"/>
              </a:xfrm>
              <a:custGeom>
                <a:rect b="b" l="l" r="r" t="t"/>
                <a:pathLst>
                  <a:path extrusionOk="0" h="10318" w="21982">
                    <a:moveTo>
                      <a:pt x="1" y="0"/>
                    </a:moveTo>
                    <a:lnTo>
                      <a:pt x="1" y="10317"/>
                    </a:lnTo>
                    <a:lnTo>
                      <a:pt x="21982" y="10317"/>
                    </a:lnTo>
                    <a:lnTo>
                      <a:pt x="2198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6643443" y="-99578"/>
                <a:ext cx="636911" cy="636940"/>
              </a:xfrm>
              <a:custGeom>
                <a:rect b="b" l="l" r="r" t="t"/>
                <a:pathLst>
                  <a:path extrusionOk="0" h="22028" w="22027">
                    <a:moveTo>
                      <a:pt x="0" y="1"/>
                    </a:moveTo>
                    <a:lnTo>
                      <a:pt x="0" y="22027"/>
                    </a:lnTo>
                    <a:lnTo>
                      <a:pt x="22027" y="22027"/>
                    </a:lnTo>
                    <a:lnTo>
                      <a:pt x="2202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 name="Google Shape;98;p13"/>
            <p:cNvGrpSpPr/>
            <p:nvPr/>
          </p:nvGrpSpPr>
          <p:grpSpPr>
            <a:xfrm>
              <a:off x="7736957" y="-99578"/>
              <a:ext cx="232361" cy="508875"/>
              <a:chOff x="7411657" y="-99578"/>
              <a:chExt cx="232361" cy="508875"/>
            </a:xfrm>
          </p:grpSpPr>
          <p:sp>
            <p:nvSpPr>
              <p:cNvPr id="99" name="Google Shape;99;p13"/>
              <p:cNvSpPr/>
              <p:nvPr/>
            </p:nvSpPr>
            <p:spPr>
              <a:xfrm>
                <a:off x="7411657" y="132754"/>
                <a:ext cx="232361" cy="167649"/>
              </a:xfrm>
              <a:custGeom>
                <a:rect b="b" l="l" r="r" t="t"/>
                <a:pathLst>
                  <a:path extrusionOk="0" h="5798" w="8036">
                    <a:moveTo>
                      <a:pt x="1" y="0"/>
                    </a:moveTo>
                    <a:lnTo>
                      <a:pt x="1" y="5798"/>
                    </a:lnTo>
                    <a:lnTo>
                      <a:pt x="8035" y="5798"/>
                    </a:lnTo>
                    <a:lnTo>
                      <a:pt x="80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7411657" y="300375"/>
                <a:ext cx="232361" cy="108923"/>
              </a:xfrm>
              <a:custGeom>
                <a:rect b="b" l="l" r="r" t="t"/>
                <a:pathLst>
                  <a:path extrusionOk="0" h="3767" w="8036">
                    <a:moveTo>
                      <a:pt x="1" y="1"/>
                    </a:moveTo>
                    <a:lnTo>
                      <a:pt x="1" y="3767"/>
                    </a:lnTo>
                    <a:lnTo>
                      <a:pt x="8035" y="3767"/>
                    </a:lnTo>
                    <a:lnTo>
                      <a:pt x="803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7411657" y="-99578"/>
                <a:ext cx="232361" cy="232997"/>
              </a:xfrm>
              <a:custGeom>
                <a:rect b="b" l="l" r="r" t="t"/>
                <a:pathLst>
                  <a:path extrusionOk="0" h="8058" w="8036">
                    <a:moveTo>
                      <a:pt x="1" y="1"/>
                    </a:moveTo>
                    <a:lnTo>
                      <a:pt x="1" y="8058"/>
                    </a:lnTo>
                    <a:lnTo>
                      <a:pt x="8035" y="8058"/>
                    </a:lnTo>
                    <a:lnTo>
                      <a:pt x="80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2" name="Google Shape;102;p13"/>
            <p:cNvGrpSpPr/>
            <p:nvPr/>
          </p:nvGrpSpPr>
          <p:grpSpPr>
            <a:xfrm>
              <a:off x="8463099" y="1536549"/>
              <a:ext cx="60750" cy="349814"/>
              <a:chOff x="6939099" y="1536549"/>
              <a:chExt cx="60750" cy="349814"/>
            </a:xfrm>
          </p:grpSpPr>
          <p:sp>
            <p:nvSpPr>
              <p:cNvPr id="103" name="Google Shape;103;p13"/>
              <p:cNvSpPr/>
              <p:nvPr/>
            </p:nvSpPr>
            <p:spPr>
              <a:xfrm>
                <a:off x="6939099" y="1536549"/>
                <a:ext cx="60750" cy="60750"/>
              </a:xfrm>
              <a:custGeom>
                <a:rect b="b" l="l" r="r" t="t"/>
                <a:pathLst>
                  <a:path extrusionOk="0" h="2101" w="2101">
                    <a:moveTo>
                      <a:pt x="1" y="0"/>
                    </a:moveTo>
                    <a:lnTo>
                      <a:pt x="1" y="2100"/>
                    </a:lnTo>
                    <a:lnTo>
                      <a:pt x="2101" y="2100"/>
                    </a:lnTo>
                    <a:lnTo>
                      <a:pt x="21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6939099" y="1681095"/>
                <a:ext cx="60750" cy="60750"/>
              </a:xfrm>
              <a:custGeom>
                <a:rect b="b" l="l" r="r" t="t"/>
                <a:pathLst>
                  <a:path extrusionOk="0" h="2101" w="2101">
                    <a:moveTo>
                      <a:pt x="1" y="0"/>
                    </a:moveTo>
                    <a:lnTo>
                      <a:pt x="1" y="2100"/>
                    </a:lnTo>
                    <a:lnTo>
                      <a:pt x="2101" y="2100"/>
                    </a:lnTo>
                    <a:lnTo>
                      <a:pt x="21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6939099" y="1825612"/>
                <a:ext cx="60750" cy="60750"/>
              </a:xfrm>
              <a:custGeom>
                <a:rect b="b" l="l" r="r" t="t"/>
                <a:pathLst>
                  <a:path extrusionOk="0" h="2101" w="2101">
                    <a:moveTo>
                      <a:pt x="1" y="1"/>
                    </a:moveTo>
                    <a:lnTo>
                      <a:pt x="1" y="2101"/>
                    </a:lnTo>
                    <a:lnTo>
                      <a:pt x="2101" y="2101"/>
                    </a:lnTo>
                    <a:lnTo>
                      <a:pt x="210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 name="Google Shape;106;p13"/>
            <p:cNvGrpSpPr/>
            <p:nvPr/>
          </p:nvGrpSpPr>
          <p:grpSpPr>
            <a:xfrm>
              <a:off x="9064947" y="1421757"/>
              <a:ext cx="192747" cy="252804"/>
              <a:chOff x="8123272" y="2904244"/>
              <a:chExt cx="192747" cy="252804"/>
            </a:xfrm>
          </p:grpSpPr>
          <p:sp>
            <p:nvSpPr>
              <p:cNvPr id="107" name="Google Shape;107;p13"/>
              <p:cNvSpPr/>
              <p:nvPr/>
            </p:nvSpPr>
            <p:spPr>
              <a:xfrm>
                <a:off x="8123272" y="2904244"/>
                <a:ext cx="192747" cy="93742"/>
              </a:xfrm>
              <a:custGeom>
                <a:rect b="b" l="l" r="r" t="t"/>
                <a:pathLst>
                  <a:path extrusionOk="0" fill="none" h="3242" w="6666">
                    <a:moveTo>
                      <a:pt x="6665" y="0"/>
                    </a:moveTo>
                    <a:lnTo>
                      <a:pt x="3538" y="3127"/>
                    </a:lnTo>
                    <a:cubicBezTo>
                      <a:pt x="3424" y="3241"/>
                      <a:pt x="3242" y="3241"/>
                      <a:pt x="3128" y="3127"/>
                    </a:cubicBezTo>
                    <a:lnTo>
                      <a:pt x="0" y="0"/>
                    </a:lnTo>
                  </a:path>
                </a:pathLst>
              </a:custGeom>
              <a:noFill/>
              <a:ln cap="rnd" cmpd="sng" w="188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8123272" y="3063305"/>
                <a:ext cx="192747" cy="93742"/>
              </a:xfrm>
              <a:custGeom>
                <a:rect b="b" l="l" r="r" t="t"/>
                <a:pathLst>
                  <a:path extrusionOk="0" fill="none" h="3242" w="6666">
                    <a:moveTo>
                      <a:pt x="6665" y="0"/>
                    </a:moveTo>
                    <a:lnTo>
                      <a:pt x="3538" y="3127"/>
                    </a:lnTo>
                    <a:cubicBezTo>
                      <a:pt x="3424" y="3241"/>
                      <a:pt x="3242" y="3241"/>
                      <a:pt x="3128" y="3127"/>
                    </a:cubicBezTo>
                    <a:lnTo>
                      <a:pt x="0" y="0"/>
                    </a:lnTo>
                  </a:path>
                </a:pathLst>
              </a:custGeom>
              <a:noFill/>
              <a:ln cap="rnd" cmpd="sng" w="188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13"/>
            <p:cNvGrpSpPr/>
            <p:nvPr/>
          </p:nvGrpSpPr>
          <p:grpSpPr>
            <a:xfrm>
              <a:off x="9002482" y="-99578"/>
              <a:ext cx="232361" cy="508875"/>
              <a:chOff x="7411657" y="-99578"/>
              <a:chExt cx="232361" cy="508875"/>
            </a:xfrm>
          </p:grpSpPr>
          <p:sp>
            <p:nvSpPr>
              <p:cNvPr id="110" name="Google Shape;110;p13"/>
              <p:cNvSpPr/>
              <p:nvPr/>
            </p:nvSpPr>
            <p:spPr>
              <a:xfrm>
                <a:off x="7411657" y="132754"/>
                <a:ext cx="232361" cy="167649"/>
              </a:xfrm>
              <a:custGeom>
                <a:rect b="b" l="l" r="r" t="t"/>
                <a:pathLst>
                  <a:path extrusionOk="0" h="5798" w="8036">
                    <a:moveTo>
                      <a:pt x="1" y="0"/>
                    </a:moveTo>
                    <a:lnTo>
                      <a:pt x="1" y="5798"/>
                    </a:lnTo>
                    <a:lnTo>
                      <a:pt x="8035" y="5798"/>
                    </a:lnTo>
                    <a:lnTo>
                      <a:pt x="80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7411657" y="300375"/>
                <a:ext cx="232361" cy="108923"/>
              </a:xfrm>
              <a:custGeom>
                <a:rect b="b" l="l" r="r" t="t"/>
                <a:pathLst>
                  <a:path extrusionOk="0" h="3767" w="8036">
                    <a:moveTo>
                      <a:pt x="1" y="1"/>
                    </a:moveTo>
                    <a:lnTo>
                      <a:pt x="1" y="3767"/>
                    </a:lnTo>
                    <a:lnTo>
                      <a:pt x="8035" y="3767"/>
                    </a:lnTo>
                    <a:lnTo>
                      <a:pt x="803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7411657" y="-99578"/>
                <a:ext cx="232361" cy="232997"/>
              </a:xfrm>
              <a:custGeom>
                <a:rect b="b" l="l" r="r" t="t"/>
                <a:pathLst>
                  <a:path extrusionOk="0" h="8058" w="8036">
                    <a:moveTo>
                      <a:pt x="1" y="1"/>
                    </a:moveTo>
                    <a:lnTo>
                      <a:pt x="1" y="8058"/>
                    </a:lnTo>
                    <a:lnTo>
                      <a:pt x="8035" y="8058"/>
                    </a:lnTo>
                    <a:lnTo>
                      <a:pt x="80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3" name="Google Shape;113;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4" name="Google Shape;114;p13"/>
          <p:cNvSpPr txBox="1"/>
          <p:nvPr>
            <p:ph idx="1" type="subTitle"/>
          </p:nvPr>
        </p:nvSpPr>
        <p:spPr>
          <a:xfrm>
            <a:off x="1517050" y="2153621"/>
            <a:ext cx="2538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5" name="Google Shape;115;p13"/>
          <p:cNvSpPr txBox="1"/>
          <p:nvPr>
            <p:ph hasCustomPrompt="1" idx="2" type="title"/>
          </p:nvPr>
        </p:nvSpPr>
        <p:spPr>
          <a:xfrm>
            <a:off x="720000" y="1579325"/>
            <a:ext cx="734700" cy="4848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6" name="Google Shape;116;p13"/>
          <p:cNvSpPr txBox="1"/>
          <p:nvPr>
            <p:ph idx="3" type="subTitle"/>
          </p:nvPr>
        </p:nvSpPr>
        <p:spPr>
          <a:xfrm>
            <a:off x="1517050" y="1413125"/>
            <a:ext cx="2538000" cy="817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sz="2000">
                <a:solidFill>
                  <a:schemeClr val="dk1"/>
                </a:solidFill>
                <a:latin typeface="Archivo SemiBold"/>
                <a:ea typeface="Archivo SemiBold"/>
                <a:cs typeface="Archivo SemiBold"/>
                <a:sym typeface="Archivo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17" name="Google Shape;117;p13"/>
          <p:cNvSpPr txBox="1"/>
          <p:nvPr>
            <p:ph idx="4" type="subTitle"/>
          </p:nvPr>
        </p:nvSpPr>
        <p:spPr>
          <a:xfrm>
            <a:off x="1517050" y="3839974"/>
            <a:ext cx="2538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8" name="Google Shape;118;p13"/>
          <p:cNvSpPr txBox="1"/>
          <p:nvPr>
            <p:ph hasCustomPrompt="1" idx="5" type="title"/>
          </p:nvPr>
        </p:nvSpPr>
        <p:spPr>
          <a:xfrm>
            <a:off x="720000" y="3265648"/>
            <a:ext cx="734700" cy="4848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p:nvPr>
            <p:ph idx="6" type="subTitle"/>
          </p:nvPr>
        </p:nvSpPr>
        <p:spPr>
          <a:xfrm>
            <a:off x="1517050" y="3099448"/>
            <a:ext cx="2538000" cy="817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sz="2000">
                <a:solidFill>
                  <a:schemeClr val="dk1"/>
                </a:solidFill>
                <a:latin typeface="Archivo SemiBold"/>
                <a:ea typeface="Archivo SemiBold"/>
                <a:cs typeface="Archivo SemiBold"/>
                <a:sym typeface="Archivo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20" name="Google Shape;120;p13"/>
          <p:cNvSpPr txBox="1"/>
          <p:nvPr>
            <p:ph idx="7" type="subTitle"/>
          </p:nvPr>
        </p:nvSpPr>
        <p:spPr>
          <a:xfrm>
            <a:off x="5500500" y="2153621"/>
            <a:ext cx="2538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 name="Google Shape;121;p13"/>
          <p:cNvSpPr txBox="1"/>
          <p:nvPr>
            <p:ph hasCustomPrompt="1" idx="8" type="title"/>
          </p:nvPr>
        </p:nvSpPr>
        <p:spPr>
          <a:xfrm>
            <a:off x="4703450" y="1579325"/>
            <a:ext cx="734700" cy="4848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 name="Google Shape;122;p13"/>
          <p:cNvSpPr txBox="1"/>
          <p:nvPr>
            <p:ph idx="9" type="subTitle"/>
          </p:nvPr>
        </p:nvSpPr>
        <p:spPr>
          <a:xfrm>
            <a:off x="5500500" y="1413125"/>
            <a:ext cx="2538000" cy="817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sz="2000">
                <a:solidFill>
                  <a:schemeClr val="dk1"/>
                </a:solidFill>
                <a:latin typeface="Archivo SemiBold"/>
                <a:ea typeface="Archivo SemiBold"/>
                <a:cs typeface="Archivo SemiBold"/>
                <a:sym typeface="Archivo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123" name="Google Shape;123;p13"/>
          <p:cNvSpPr txBox="1"/>
          <p:nvPr>
            <p:ph idx="13" type="subTitle"/>
          </p:nvPr>
        </p:nvSpPr>
        <p:spPr>
          <a:xfrm>
            <a:off x="5500500" y="3839974"/>
            <a:ext cx="2538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4" name="Google Shape;124;p13"/>
          <p:cNvSpPr txBox="1"/>
          <p:nvPr>
            <p:ph hasCustomPrompt="1" idx="14" type="title"/>
          </p:nvPr>
        </p:nvSpPr>
        <p:spPr>
          <a:xfrm>
            <a:off x="4703450" y="3265648"/>
            <a:ext cx="734700" cy="4848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5" name="Google Shape;125;p13"/>
          <p:cNvSpPr txBox="1"/>
          <p:nvPr>
            <p:ph idx="15" type="subTitle"/>
          </p:nvPr>
        </p:nvSpPr>
        <p:spPr>
          <a:xfrm>
            <a:off x="5500500" y="3099448"/>
            <a:ext cx="2538000" cy="817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sz="2000">
                <a:solidFill>
                  <a:schemeClr val="dk1"/>
                </a:solidFill>
                <a:latin typeface="Archivo SemiBold"/>
                <a:ea typeface="Archivo SemiBold"/>
                <a:cs typeface="Archivo SemiBold"/>
                <a:sym typeface="Archivo SemiBold"/>
              </a:defRPr>
            </a:lvl1pPr>
            <a:lvl2pPr lvl="1" rtl="0">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26" name="Shape 126"/>
        <p:cNvGrpSpPr/>
        <p:nvPr/>
      </p:nvGrpSpPr>
      <p:grpSpPr>
        <a:xfrm>
          <a:off x="0" y="0"/>
          <a:ext cx="0" cy="0"/>
          <a:chOff x="0" y="0"/>
          <a:chExt cx="0" cy="0"/>
        </a:xfrm>
      </p:grpSpPr>
      <p:grpSp>
        <p:nvGrpSpPr>
          <p:cNvPr id="127" name="Google Shape;127;p14"/>
          <p:cNvGrpSpPr/>
          <p:nvPr/>
        </p:nvGrpSpPr>
        <p:grpSpPr>
          <a:xfrm rot="10800000">
            <a:off x="346278" y="2945674"/>
            <a:ext cx="192747" cy="252804"/>
            <a:chOff x="2077591" y="2550308"/>
            <a:chExt cx="192747" cy="252804"/>
          </a:xfrm>
        </p:grpSpPr>
        <p:sp>
          <p:nvSpPr>
            <p:cNvPr id="128" name="Google Shape;128;p14"/>
            <p:cNvSpPr/>
            <p:nvPr/>
          </p:nvSpPr>
          <p:spPr>
            <a:xfrm>
              <a:off x="2077591" y="2709341"/>
              <a:ext cx="192747" cy="93771"/>
            </a:xfrm>
            <a:custGeom>
              <a:rect b="b" l="l" r="r" t="t"/>
              <a:pathLst>
                <a:path extrusionOk="0" fill="none" h="3243" w="6666">
                  <a:moveTo>
                    <a:pt x="1" y="3242"/>
                  </a:moveTo>
                  <a:lnTo>
                    <a:pt x="3128" y="115"/>
                  </a:lnTo>
                  <a:cubicBezTo>
                    <a:pt x="3242" y="1"/>
                    <a:pt x="3424" y="1"/>
                    <a:pt x="3539" y="115"/>
                  </a:cubicBezTo>
                  <a:lnTo>
                    <a:pt x="6666" y="3242"/>
                  </a:lnTo>
                </a:path>
              </a:pathLst>
            </a:custGeom>
            <a:noFill/>
            <a:ln cap="rnd" cmpd="sng" w="188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a:off x="2077591" y="2550308"/>
              <a:ext cx="192747" cy="93742"/>
            </a:xfrm>
            <a:custGeom>
              <a:rect b="b" l="l" r="r" t="t"/>
              <a:pathLst>
                <a:path extrusionOk="0" fill="none" h="3242" w="6666">
                  <a:moveTo>
                    <a:pt x="1" y="3241"/>
                  </a:moveTo>
                  <a:lnTo>
                    <a:pt x="3128" y="114"/>
                  </a:lnTo>
                  <a:cubicBezTo>
                    <a:pt x="3242" y="0"/>
                    <a:pt x="3424" y="0"/>
                    <a:pt x="3539" y="114"/>
                  </a:cubicBezTo>
                  <a:lnTo>
                    <a:pt x="6666" y="3241"/>
                  </a:lnTo>
                </a:path>
              </a:pathLst>
            </a:custGeom>
            <a:noFill/>
            <a:ln cap="rnd" cmpd="sng" w="188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14"/>
          <p:cNvGrpSpPr/>
          <p:nvPr/>
        </p:nvGrpSpPr>
        <p:grpSpPr>
          <a:xfrm>
            <a:off x="102922" y="4634637"/>
            <a:ext cx="1497886" cy="508875"/>
            <a:chOff x="102922" y="4634637"/>
            <a:chExt cx="1497886" cy="508875"/>
          </a:xfrm>
        </p:grpSpPr>
        <p:grpSp>
          <p:nvGrpSpPr>
            <p:cNvPr id="131" name="Google Shape;131;p14"/>
            <p:cNvGrpSpPr/>
            <p:nvPr/>
          </p:nvGrpSpPr>
          <p:grpSpPr>
            <a:xfrm flipH="1" rot="10800000">
              <a:off x="1368447" y="4634637"/>
              <a:ext cx="232361" cy="508875"/>
              <a:chOff x="7411657" y="-99578"/>
              <a:chExt cx="232361" cy="508875"/>
            </a:xfrm>
          </p:grpSpPr>
          <p:sp>
            <p:nvSpPr>
              <p:cNvPr id="132" name="Google Shape;132;p14"/>
              <p:cNvSpPr/>
              <p:nvPr/>
            </p:nvSpPr>
            <p:spPr>
              <a:xfrm>
                <a:off x="7411657" y="132754"/>
                <a:ext cx="232361" cy="167649"/>
              </a:xfrm>
              <a:custGeom>
                <a:rect b="b" l="l" r="r" t="t"/>
                <a:pathLst>
                  <a:path extrusionOk="0" h="5798" w="8036">
                    <a:moveTo>
                      <a:pt x="1" y="0"/>
                    </a:moveTo>
                    <a:lnTo>
                      <a:pt x="1" y="5798"/>
                    </a:lnTo>
                    <a:lnTo>
                      <a:pt x="8035" y="5798"/>
                    </a:lnTo>
                    <a:lnTo>
                      <a:pt x="80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7411657" y="300375"/>
                <a:ext cx="232361" cy="108923"/>
              </a:xfrm>
              <a:custGeom>
                <a:rect b="b" l="l" r="r" t="t"/>
                <a:pathLst>
                  <a:path extrusionOk="0" h="3767" w="8036">
                    <a:moveTo>
                      <a:pt x="1" y="1"/>
                    </a:moveTo>
                    <a:lnTo>
                      <a:pt x="1" y="3767"/>
                    </a:lnTo>
                    <a:lnTo>
                      <a:pt x="8035" y="3767"/>
                    </a:lnTo>
                    <a:lnTo>
                      <a:pt x="803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a:off x="7411657" y="-99578"/>
                <a:ext cx="232361" cy="232997"/>
              </a:xfrm>
              <a:custGeom>
                <a:rect b="b" l="l" r="r" t="t"/>
                <a:pathLst>
                  <a:path extrusionOk="0" h="8058" w="8036">
                    <a:moveTo>
                      <a:pt x="1" y="1"/>
                    </a:moveTo>
                    <a:lnTo>
                      <a:pt x="1" y="8058"/>
                    </a:lnTo>
                    <a:lnTo>
                      <a:pt x="8035" y="8058"/>
                    </a:lnTo>
                    <a:lnTo>
                      <a:pt x="80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14"/>
            <p:cNvGrpSpPr/>
            <p:nvPr/>
          </p:nvGrpSpPr>
          <p:grpSpPr>
            <a:xfrm flipH="1" rot="10800000">
              <a:off x="102922" y="4634637"/>
              <a:ext cx="232361" cy="508875"/>
              <a:chOff x="7411657" y="-99578"/>
              <a:chExt cx="232361" cy="508875"/>
            </a:xfrm>
          </p:grpSpPr>
          <p:sp>
            <p:nvSpPr>
              <p:cNvPr id="136" name="Google Shape;136;p14"/>
              <p:cNvSpPr/>
              <p:nvPr/>
            </p:nvSpPr>
            <p:spPr>
              <a:xfrm>
                <a:off x="7411657" y="132754"/>
                <a:ext cx="232361" cy="167649"/>
              </a:xfrm>
              <a:custGeom>
                <a:rect b="b" l="l" r="r" t="t"/>
                <a:pathLst>
                  <a:path extrusionOk="0" h="5798" w="8036">
                    <a:moveTo>
                      <a:pt x="1" y="0"/>
                    </a:moveTo>
                    <a:lnTo>
                      <a:pt x="1" y="5798"/>
                    </a:lnTo>
                    <a:lnTo>
                      <a:pt x="8035" y="5798"/>
                    </a:lnTo>
                    <a:lnTo>
                      <a:pt x="80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p:nvPr/>
            </p:nvSpPr>
            <p:spPr>
              <a:xfrm>
                <a:off x="7411657" y="300375"/>
                <a:ext cx="232361" cy="108923"/>
              </a:xfrm>
              <a:custGeom>
                <a:rect b="b" l="l" r="r" t="t"/>
                <a:pathLst>
                  <a:path extrusionOk="0" h="3767" w="8036">
                    <a:moveTo>
                      <a:pt x="1" y="1"/>
                    </a:moveTo>
                    <a:lnTo>
                      <a:pt x="1" y="3767"/>
                    </a:lnTo>
                    <a:lnTo>
                      <a:pt x="8035" y="3767"/>
                    </a:lnTo>
                    <a:lnTo>
                      <a:pt x="803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4"/>
              <p:cNvSpPr/>
              <p:nvPr/>
            </p:nvSpPr>
            <p:spPr>
              <a:xfrm>
                <a:off x="7411657" y="-99578"/>
                <a:ext cx="232361" cy="232997"/>
              </a:xfrm>
              <a:custGeom>
                <a:rect b="b" l="l" r="r" t="t"/>
                <a:pathLst>
                  <a:path extrusionOk="0" h="8058" w="8036">
                    <a:moveTo>
                      <a:pt x="1" y="1"/>
                    </a:moveTo>
                    <a:lnTo>
                      <a:pt x="1" y="8058"/>
                    </a:lnTo>
                    <a:lnTo>
                      <a:pt x="8035" y="8058"/>
                    </a:lnTo>
                    <a:lnTo>
                      <a:pt x="80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9" name="Google Shape;139;p14"/>
          <p:cNvGrpSpPr/>
          <p:nvPr/>
        </p:nvGrpSpPr>
        <p:grpSpPr>
          <a:xfrm>
            <a:off x="2056302" y="4683897"/>
            <a:ext cx="722134" cy="465994"/>
            <a:chOff x="3172352" y="4683897"/>
            <a:chExt cx="722134" cy="465994"/>
          </a:xfrm>
        </p:grpSpPr>
        <p:grpSp>
          <p:nvGrpSpPr>
            <p:cNvPr id="140" name="Google Shape;140;p14"/>
            <p:cNvGrpSpPr/>
            <p:nvPr/>
          </p:nvGrpSpPr>
          <p:grpSpPr>
            <a:xfrm rot="10800000">
              <a:off x="3794122" y="4937337"/>
              <a:ext cx="100364" cy="212554"/>
              <a:chOff x="2753422" y="-98913"/>
              <a:chExt cx="100364" cy="212554"/>
            </a:xfrm>
          </p:grpSpPr>
          <p:sp>
            <p:nvSpPr>
              <p:cNvPr id="141" name="Google Shape;141;p14"/>
              <p:cNvSpPr/>
              <p:nvPr/>
            </p:nvSpPr>
            <p:spPr>
              <a:xfrm>
                <a:off x="2778520" y="75329"/>
                <a:ext cx="38283" cy="38312"/>
              </a:xfrm>
              <a:custGeom>
                <a:rect b="b" l="l" r="r" t="t"/>
                <a:pathLst>
                  <a:path extrusionOk="0" h="1325" w="1324">
                    <a:moveTo>
                      <a:pt x="0" y="0"/>
                    </a:moveTo>
                    <a:lnTo>
                      <a:pt x="0" y="1324"/>
                    </a:lnTo>
                    <a:lnTo>
                      <a:pt x="1324" y="1324"/>
                    </a:lnTo>
                    <a:lnTo>
                      <a:pt x="13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4"/>
              <p:cNvSpPr/>
              <p:nvPr/>
            </p:nvSpPr>
            <p:spPr>
              <a:xfrm>
                <a:off x="2753422" y="-98913"/>
                <a:ext cx="100364" cy="100335"/>
              </a:xfrm>
              <a:custGeom>
                <a:rect b="b" l="l" r="r" t="t"/>
                <a:pathLst>
                  <a:path extrusionOk="0" h="3470" w="3471">
                    <a:moveTo>
                      <a:pt x="1" y="0"/>
                    </a:moveTo>
                    <a:lnTo>
                      <a:pt x="1" y="3470"/>
                    </a:lnTo>
                    <a:lnTo>
                      <a:pt x="3470" y="3470"/>
                    </a:lnTo>
                    <a:lnTo>
                      <a:pt x="34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 name="Google Shape;143;p14"/>
            <p:cNvGrpSpPr/>
            <p:nvPr/>
          </p:nvGrpSpPr>
          <p:grpSpPr>
            <a:xfrm rot="10800000">
              <a:off x="3172352" y="4683897"/>
              <a:ext cx="268649" cy="465994"/>
              <a:chOff x="3359306" y="-98913"/>
              <a:chExt cx="268649" cy="465994"/>
            </a:xfrm>
          </p:grpSpPr>
          <p:sp>
            <p:nvSpPr>
              <p:cNvPr id="144" name="Google Shape;144;p14"/>
              <p:cNvSpPr/>
              <p:nvPr/>
            </p:nvSpPr>
            <p:spPr>
              <a:xfrm>
                <a:off x="3359306" y="99097"/>
                <a:ext cx="100335" cy="100335"/>
              </a:xfrm>
              <a:custGeom>
                <a:rect b="b" l="l" r="r" t="t"/>
                <a:pathLst>
                  <a:path extrusionOk="0" h="3470" w="3470">
                    <a:moveTo>
                      <a:pt x="0" y="0"/>
                    </a:moveTo>
                    <a:lnTo>
                      <a:pt x="0" y="3469"/>
                    </a:lnTo>
                    <a:lnTo>
                      <a:pt x="3470" y="3469"/>
                    </a:lnTo>
                    <a:lnTo>
                      <a:pt x="34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4"/>
              <p:cNvSpPr/>
              <p:nvPr/>
            </p:nvSpPr>
            <p:spPr>
              <a:xfrm>
                <a:off x="3359306" y="-98248"/>
                <a:ext cx="100335" cy="100335"/>
              </a:xfrm>
              <a:custGeom>
                <a:rect b="b" l="l" r="r" t="t"/>
                <a:pathLst>
                  <a:path extrusionOk="0" h="3470" w="3470">
                    <a:moveTo>
                      <a:pt x="0" y="0"/>
                    </a:moveTo>
                    <a:lnTo>
                      <a:pt x="0" y="3470"/>
                    </a:lnTo>
                    <a:lnTo>
                      <a:pt x="3470" y="3470"/>
                    </a:lnTo>
                    <a:lnTo>
                      <a:pt x="34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4"/>
              <p:cNvSpPr/>
              <p:nvPr/>
            </p:nvSpPr>
            <p:spPr>
              <a:xfrm>
                <a:off x="3390332" y="328104"/>
                <a:ext cx="38312" cy="38977"/>
              </a:xfrm>
              <a:custGeom>
                <a:rect b="b" l="l" r="r" t="t"/>
                <a:pathLst>
                  <a:path extrusionOk="0" h="1348" w="1325">
                    <a:moveTo>
                      <a:pt x="0" y="0"/>
                    </a:moveTo>
                    <a:lnTo>
                      <a:pt x="0" y="1347"/>
                    </a:lnTo>
                    <a:lnTo>
                      <a:pt x="1324" y="1347"/>
                    </a:lnTo>
                    <a:lnTo>
                      <a:pt x="13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
              <p:cNvSpPr/>
              <p:nvPr/>
            </p:nvSpPr>
            <p:spPr>
              <a:xfrm>
                <a:off x="3552690" y="75329"/>
                <a:ext cx="38312" cy="38312"/>
              </a:xfrm>
              <a:custGeom>
                <a:rect b="b" l="l" r="r" t="t"/>
                <a:pathLst>
                  <a:path extrusionOk="0" h="1325" w="1325">
                    <a:moveTo>
                      <a:pt x="0" y="0"/>
                    </a:moveTo>
                    <a:lnTo>
                      <a:pt x="0" y="1324"/>
                    </a:lnTo>
                    <a:lnTo>
                      <a:pt x="1324" y="1324"/>
                    </a:lnTo>
                    <a:lnTo>
                      <a:pt x="13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4"/>
              <p:cNvSpPr/>
              <p:nvPr/>
            </p:nvSpPr>
            <p:spPr>
              <a:xfrm>
                <a:off x="3527592" y="-98913"/>
                <a:ext cx="100364" cy="100335"/>
              </a:xfrm>
              <a:custGeom>
                <a:rect b="b" l="l" r="r" t="t"/>
                <a:pathLst>
                  <a:path extrusionOk="0" h="3470" w="3471">
                    <a:moveTo>
                      <a:pt x="1" y="0"/>
                    </a:moveTo>
                    <a:lnTo>
                      <a:pt x="1" y="3470"/>
                    </a:lnTo>
                    <a:lnTo>
                      <a:pt x="3470" y="3470"/>
                    </a:lnTo>
                    <a:lnTo>
                      <a:pt x="34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9" name="Google Shape;149;p14"/>
          <p:cNvSpPr txBox="1"/>
          <p:nvPr>
            <p:ph type="title"/>
          </p:nvPr>
        </p:nvSpPr>
        <p:spPr>
          <a:xfrm>
            <a:off x="1070268" y="3691238"/>
            <a:ext cx="7003500" cy="518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50" name="Google Shape;150;p14"/>
          <p:cNvSpPr txBox="1"/>
          <p:nvPr>
            <p:ph idx="1" type="subTitle"/>
          </p:nvPr>
        </p:nvSpPr>
        <p:spPr>
          <a:xfrm>
            <a:off x="1070232" y="934163"/>
            <a:ext cx="7003500" cy="2646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5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51" name="Shape 151"/>
        <p:cNvGrpSpPr/>
        <p:nvPr/>
      </p:nvGrpSpPr>
      <p:grpSpPr>
        <a:xfrm>
          <a:off x="0" y="0"/>
          <a:ext cx="0" cy="0"/>
          <a:chOff x="0" y="0"/>
          <a:chExt cx="0" cy="0"/>
        </a:xfrm>
      </p:grpSpPr>
      <p:sp>
        <p:nvSpPr>
          <p:cNvPr id="152" name="Google Shape;152;p15"/>
          <p:cNvSpPr txBox="1"/>
          <p:nvPr>
            <p:ph type="title"/>
          </p:nvPr>
        </p:nvSpPr>
        <p:spPr>
          <a:xfrm>
            <a:off x="4649950" y="1088250"/>
            <a:ext cx="3519600" cy="18510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3" name="Google Shape;153;p15"/>
          <p:cNvSpPr txBox="1"/>
          <p:nvPr>
            <p:ph idx="1" type="subTitle"/>
          </p:nvPr>
        </p:nvSpPr>
        <p:spPr>
          <a:xfrm>
            <a:off x="4649950" y="2938950"/>
            <a:ext cx="3519600" cy="1116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4" name="Google Shape;154;p15"/>
          <p:cNvSpPr/>
          <p:nvPr>
            <p:ph idx="2" type="pic"/>
          </p:nvPr>
        </p:nvSpPr>
        <p:spPr>
          <a:xfrm>
            <a:off x="0" y="0"/>
            <a:ext cx="3801000" cy="5143500"/>
          </a:xfrm>
          <a:prstGeom prst="rect">
            <a:avLst/>
          </a:prstGeom>
          <a:noFill/>
          <a:ln>
            <a:noFill/>
          </a:ln>
        </p:spPr>
      </p:sp>
      <p:grpSp>
        <p:nvGrpSpPr>
          <p:cNvPr id="155" name="Google Shape;155;p15"/>
          <p:cNvGrpSpPr/>
          <p:nvPr/>
        </p:nvGrpSpPr>
        <p:grpSpPr>
          <a:xfrm rot="10800000">
            <a:off x="8655443" y="4677495"/>
            <a:ext cx="268649" cy="465994"/>
            <a:chOff x="3359306" y="-98913"/>
            <a:chExt cx="268649" cy="465994"/>
          </a:xfrm>
        </p:grpSpPr>
        <p:sp>
          <p:nvSpPr>
            <p:cNvPr id="156" name="Google Shape;156;p15"/>
            <p:cNvSpPr/>
            <p:nvPr/>
          </p:nvSpPr>
          <p:spPr>
            <a:xfrm>
              <a:off x="3359306" y="99097"/>
              <a:ext cx="100335" cy="100335"/>
            </a:xfrm>
            <a:custGeom>
              <a:rect b="b" l="l" r="r" t="t"/>
              <a:pathLst>
                <a:path extrusionOk="0" h="3470" w="3470">
                  <a:moveTo>
                    <a:pt x="0" y="0"/>
                  </a:moveTo>
                  <a:lnTo>
                    <a:pt x="0" y="3469"/>
                  </a:lnTo>
                  <a:lnTo>
                    <a:pt x="3470" y="3469"/>
                  </a:lnTo>
                  <a:lnTo>
                    <a:pt x="34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3359306" y="-98248"/>
              <a:ext cx="100335" cy="100335"/>
            </a:xfrm>
            <a:custGeom>
              <a:rect b="b" l="l" r="r" t="t"/>
              <a:pathLst>
                <a:path extrusionOk="0" h="3470" w="3470">
                  <a:moveTo>
                    <a:pt x="0" y="0"/>
                  </a:moveTo>
                  <a:lnTo>
                    <a:pt x="0" y="3470"/>
                  </a:lnTo>
                  <a:lnTo>
                    <a:pt x="3470" y="3470"/>
                  </a:lnTo>
                  <a:lnTo>
                    <a:pt x="34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3390332" y="328104"/>
              <a:ext cx="38312" cy="38977"/>
            </a:xfrm>
            <a:custGeom>
              <a:rect b="b" l="l" r="r" t="t"/>
              <a:pathLst>
                <a:path extrusionOk="0" h="1348" w="1325">
                  <a:moveTo>
                    <a:pt x="0" y="0"/>
                  </a:moveTo>
                  <a:lnTo>
                    <a:pt x="0" y="1347"/>
                  </a:lnTo>
                  <a:lnTo>
                    <a:pt x="1324" y="1347"/>
                  </a:lnTo>
                  <a:lnTo>
                    <a:pt x="13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a:off x="3552690" y="75329"/>
              <a:ext cx="38312" cy="38312"/>
            </a:xfrm>
            <a:custGeom>
              <a:rect b="b" l="l" r="r" t="t"/>
              <a:pathLst>
                <a:path extrusionOk="0" h="1325" w="1325">
                  <a:moveTo>
                    <a:pt x="0" y="0"/>
                  </a:moveTo>
                  <a:lnTo>
                    <a:pt x="0" y="1324"/>
                  </a:lnTo>
                  <a:lnTo>
                    <a:pt x="1324" y="1324"/>
                  </a:lnTo>
                  <a:lnTo>
                    <a:pt x="13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a:off x="3527592" y="-98913"/>
              <a:ext cx="100364" cy="100335"/>
            </a:xfrm>
            <a:custGeom>
              <a:rect b="b" l="l" r="r" t="t"/>
              <a:pathLst>
                <a:path extrusionOk="0" h="3470" w="3471">
                  <a:moveTo>
                    <a:pt x="1" y="0"/>
                  </a:moveTo>
                  <a:lnTo>
                    <a:pt x="1" y="3470"/>
                  </a:lnTo>
                  <a:lnTo>
                    <a:pt x="3470" y="3470"/>
                  </a:lnTo>
                  <a:lnTo>
                    <a:pt x="34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15"/>
          <p:cNvGrpSpPr/>
          <p:nvPr/>
        </p:nvGrpSpPr>
        <p:grpSpPr>
          <a:xfrm>
            <a:off x="8240075" y="3103510"/>
            <a:ext cx="684029" cy="1239630"/>
            <a:chOff x="8240075" y="3103510"/>
            <a:chExt cx="684029" cy="1239630"/>
          </a:xfrm>
        </p:grpSpPr>
        <p:grpSp>
          <p:nvGrpSpPr>
            <p:cNvPr id="162" name="Google Shape;162;p15"/>
            <p:cNvGrpSpPr/>
            <p:nvPr/>
          </p:nvGrpSpPr>
          <p:grpSpPr>
            <a:xfrm>
              <a:off x="8240075" y="3669218"/>
              <a:ext cx="583667" cy="673921"/>
              <a:chOff x="556860" y="2806392"/>
              <a:chExt cx="583667" cy="673921"/>
            </a:xfrm>
          </p:grpSpPr>
          <p:sp>
            <p:nvSpPr>
              <p:cNvPr id="163" name="Google Shape;163;p15"/>
              <p:cNvSpPr/>
              <p:nvPr/>
            </p:nvSpPr>
            <p:spPr>
              <a:xfrm>
                <a:off x="556860" y="2806392"/>
                <a:ext cx="583667" cy="291858"/>
              </a:xfrm>
              <a:custGeom>
                <a:rect b="b" l="l" r="r" t="t"/>
                <a:pathLst>
                  <a:path extrusionOk="0" h="11665" w="23328">
                    <a:moveTo>
                      <a:pt x="11664" y="1"/>
                    </a:moveTo>
                    <a:lnTo>
                      <a:pt x="0" y="11665"/>
                    </a:lnTo>
                    <a:lnTo>
                      <a:pt x="23328" y="11665"/>
                    </a:lnTo>
                    <a:lnTo>
                      <a:pt x="1166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556860" y="3188455"/>
                <a:ext cx="583667" cy="291858"/>
              </a:xfrm>
              <a:custGeom>
                <a:rect b="b" l="l" r="r" t="t"/>
                <a:pathLst>
                  <a:path extrusionOk="0" h="11665" w="23328">
                    <a:moveTo>
                      <a:pt x="11664" y="1"/>
                    </a:moveTo>
                    <a:lnTo>
                      <a:pt x="0" y="11665"/>
                    </a:lnTo>
                    <a:lnTo>
                      <a:pt x="23328" y="11665"/>
                    </a:lnTo>
                    <a:lnTo>
                      <a:pt x="116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15"/>
            <p:cNvGrpSpPr/>
            <p:nvPr/>
          </p:nvGrpSpPr>
          <p:grpSpPr>
            <a:xfrm>
              <a:off x="8731356" y="3103510"/>
              <a:ext cx="192747" cy="252804"/>
              <a:chOff x="2077591" y="2550308"/>
              <a:chExt cx="192747" cy="252804"/>
            </a:xfrm>
          </p:grpSpPr>
          <p:sp>
            <p:nvSpPr>
              <p:cNvPr id="166" name="Google Shape;166;p15"/>
              <p:cNvSpPr/>
              <p:nvPr/>
            </p:nvSpPr>
            <p:spPr>
              <a:xfrm>
                <a:off x="2077591" y="2709341"/>
                <a:ext cx="192747" cy="93771"/>
              </a:xfrm>
              <a:custGeom>
                <a:rect b="b" l="l" r="r" t="t"/>
                <a:pathLst>
                  <a:path extrusionOk="0" fill="none" h="3243" w="6666">
                    <a:moveTo>
                      <a:pt x="1" y="3242"/>
                    </a:moveTo>
                    <a:lnTo>
                      <a:pt x="3128" y="115"/>
                    </a:lnTo>
                    <a:cubicBezTo>
                      <a:pt x="3242" y="1"/>
                      <a:pt x="3424" y="1"/>
                      <a:pt x="3539" y="115"/>
                    </a:cubicBezTo>
                    <a:lnTo>
                      <a:pt x="6666" y="3242"/>
                    </a:lnTo>
                  </a:path>
                </a:pathLst>
              </a:custGeom>
              <a:noFill/>
              <a:ln cap="rnd" cmpd="sng" w="188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a:off x="2077591" y="2550308"/>
                <a:ext cx="192747" cy="93742"/>
              </a:xfrm>
              <a:custGeom>
                <a:rect b="b" l="l" r="r" t="t"/>
                <a:pathLst>
                  <a:path extrusionOk="0" fill="none" h="3242" w="6666">
                    <a:moveTo>
                      <a:pt x="1" y="3241"/>
                    </a:moveTo>
                    <a:lnTo>
                      <a:pt x="3128" y="114"/>
                    </a:lnTo>
                    <a:cubicBezTo>
                      <a:pt x="3242" y="0"/>
                      <a:pt x="3424" y="0"/>
                      <a:pt x="3539" y="114"/>
                    </a:cubicBezTo>
                    <a:lnTo>
                      <a:pt x="6666" y="3241"/>
                    </a:lnTo>
                  </a:path>
                </a:pathLst>
              </a:custGeom>
              <a:noFill/>
              <a:ln cap="rnd" cmpd="sng" w="188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8" name="Google Shape;168;p15"/>
          <p:cNvGrpSpPr/>
          <p:nvPr/>
        </p:nvGrpSpPr>
        <p:grpSpPr>
          <a:xfrm rot="10800000">
            <a:off x="8163881" y="4634617"/>
            <a:ext cx="233026" cy="508875"/>
            <a:chOff x="4369741" y="-99578"/>
            <a:chExt cx="233026" cy="508875"/>
          </a:xfrm>
        </p:grpSpPr>
        <p:sp>
          <p:nvSpPr>
            <p:cNvPr id="169" name="Google Shape;169;p15"/>
            <p:cNvSpPr/>
            <p:nvPr/>
          </p:nvSpPr>
          <p:spPr>
            <a:xfrm>
              <a:off x="4370406" y="132754"/>
              <a:ext cx="232361" cy="167649"/>
            </a:xfrm>
            <a:custGeom>
              <a:rect b="b" l="l" r="r" t="t"/>
              <a:pathLst>
                <a:path extrusionOk="0" h="5798" w="8036">
                  <a:moveTo>
                    <a:pt x="1" y="0"/>
                  </a:moveTo>
                  <a:lnTo>
                    <a:pt x="1" y="5798"/>
                  </a:lnTo>
                  <a:lnTo>
                    <a:pt x="8035" y="5798"/>
                  </a:lnTo>
                  <a:lnTo>
                    <a:pt x="80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p:cNvSpPr/>
            <p:nvPr/>
          </p:nvSpPr>
          <p:spPr>
            <a:xfrm>
              <a:off x="4370406" y="300375"/>
              <a:ext cx="232361" cy="108923"/>
            </a:xfrm>
            <a:custGeom>
              <a:rect b="b" l="l" r="r" t="t"/>
              <a:pathLst>
                <a:path extrusionOk="0" h="3767" w="8036">
                  <a:moveTo>
                    <a:pt x="1" y="1"/>
                  </a:moveTo>
                  <a:lnTo>
                    <a:pt x="1" y="3767"/>
                  </a:lnTo>
                  <a:lnTo>
                    <a:pt x="8035" y="3767"/>
                  </a:lnTo>
                  <a:lnTo>
                    <a:pt x="803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p:cNvSpPr/>
            <p:nvPr/>
          </p:nvSpPr>
          <p:spPr>
            <a:xfrm>
              <a:off x="4369741" y="-99578"/>
              <a:ext cx="233026" cy="232997"/>
            </a:xfrm>
            <a:custGeom>
              <a:rect b="b" l="l" r="r" t="t"/>
              <a:pathLst>
                <a:path extrusionOk="0" h="8058" w="8059">
                  <a:moveTo>
                    <a:pt x="1" y="1"/>
                  </a:moveTo>
                  <a:lnTo>
                    <a:pt x="1" y="8058"/>
                  </a:lnTo>
                  <a:lnTo>
                    <a:pt x="8058" y="8058"/>
                  </a:lnTo>
                  <a:lnTo>
                    <a:pt x="80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72" name="Shape 172"/>
        <p:cNvGrpSpPr/>
        <p:nvPr/>
      </p:nvGrpSpPr>
      <p:grpSpPr>
        <a:xfrm>
          <a:off x="0" y="0"/>
          <a:ext cx="0" cy="0"/>
          <a:chOff x="0" y="0"/>
          <a:chExt cx="0" cy="0"/>
        </a:xfrm>
      </p:grpSpPr>
      <p:sp>
        <p:nvSpPr>
          <p:cNvPr id="173" name="Google Shape;173;p16"/>
          <p:cNvSpPr txBox="1"/>
          <p:nvPr>
            <p:ph type="title"/>
          </p:nvPr>
        </p:nvSpPr>
        <p:spPr>
          <a:xfrm>
            <a:off x="713225" y="1468650"/>
            <a:ext cx="3033900" cy="10632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4" name="Google Shape;174;p16"/>
          <p:cNvSpPr txBox="1"/>
          <p:nvPr>
            <p:ph idx="1" type="subTitle"/>
          </p:nvPr>
        </p:nvSpPr>
        <p:spPr>
          <a:xfrm>
            <a:off x="713225" y="2531850"/>
            <a:ext cx="3033900" cy="1143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75" name="Google Shape;175;p16"/>
          <p:cNvGrpSpPr/>
          <p:nvPr/>
        </p:nvGrpSpPr>
        <p:grpSpPr>
          <a:xfrm flipH="1">
            <a:off x="-43143" y="-23378"/>
            <a:ext cx="1067397" cy="1391968"/>
            <a:chOff x="7736957" y="-99578"/>
            <a:chExt cx="1067397" cy="1391968"/>
          </a:xfrm>
        </p:grpSpPr>
        <p:grpSp>
          <p:nvGrpSpPr>
            <p:cNvPr id="176" name="Google Shape;176;p16"/>
            <p:cNvGrpSpPr/>
            <p:nvPr/>
          </p:nvGrpSpPr>
          <p:grpSpPr>
            <a:xfrm>
              <a:off x="8167443" y="-99578"/>
              <a:ext cx="636911" cy="1391968"/>
              <a:chOff x="6643443" y="-99578"/>
              <a:chExt cx="636911" cy="1391968"/>
            </a:xfrm>
          </p:grpSpPr>
          <p:sp>
            <p:nvSpPr>
              <p:cNvPr id="177" name="Google Shape;177;p16"/>
              <p:cNvSpPr/>
              <p:nvPr/>
            </p:nvSpPr>
            <p:spPr>
              <a:xfrm>
                <a:off x="6644744" y="536003"/>
                <a:ext cx="635610" cy="458071"/>
              </a:xfrm>
              <a:custGeom>
                <a:rect b="b" l="l" r="r" t="t"/>
                <a:pathLst>
                  <a:path extrusionOk="0" h="15842" w="21982">
                    <a:moveTo>
                      <a:pt x="1" y="0"/>
                    </a:moveTo>
                    <a:lnTo>
                      <a:pt x="1" y="15841"/>
                    </a:lnTo>
                    <a:lnTo>
                      <a:pt x="21982" y="15841"/>
                    </a:lnTo>
                    <a:lnTo>
                      <a:pt x="2198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6"/>
              <p:cNvSpPr/>
              <p:nvPr/>
            </p:nvSpPr>
            <p:spPr>
              <a:xfrm>
                <a:off x="6644744" y="994045"/>
                <a:ext cx="635610" cy="298345"/>
              </a:xfrm>
              <a:custGeom>
                <a:rect b="b" l="l" r="r" t="t"/>
                <a:pathLst>
                  <a:path extrusionOk="0" h="10318" w="21982">
                    <a:moveTo>
                      <a:pt x="1" y="0"/>
                    </a:moveTo>
                    <a:lnTo>
                      <a:pt x="1" y="10317"/>
                    </a:lnTo>
                    <a:lnTo>
                      <a:pt x="21982" y="10317"/>
                    </a:lnTo>
                    <a:lnTo>
                      <a:pt x="2198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p:nvPr/>
            </p:nvSpPr>
            <p:spPr>
              <a:xfrm>
                <a:off x="6643443" y="-99578"/>
                <a:ext cx="636911" cy="636940"/>
              </a:xfrm>
              <a:custGeom>
                <a:rect b="b" l="l" r="r" t="t"/>
                <a:pathLst>
                  <a:path extrusionOk="0" h="22028" w="22027">
                    <a:moveTo>
                      <a:pt x="0" y="1"/>
                    </a:moveTo>
                    <a:lnTo>
                      <a:pt x="0" y="22027"/>
                    </a:lnTo>
                    <a:lnTo>
                      <a:pt x="22027" y="22027"/>
                    </a:lnTo>
                    <a:lnTo>
                      <a:pt x="2202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16"/>
            <p:cNvGrpSpPr/>
            <p:nvPr/>
          </p:nvGrpSpPr>
          <p:grpSpPr>
            <a:xfrm>
              <a:off x="7736957" y="-99578"/>
              <a:ext cx="232361" cy="508875"/>
              <a:chOff x="7411657" y="-99578"/>
              <a:chExt cx="232361" cy="508875"/>
            </a:xfrm>
          </p:grpSpPr>
          <p:sp>
            <p:nvSpPr>
              <p:cNvPr id="181" name="Google Shape;181;p16"/>
              <p:cNvSpPr/>
              <p:nvPr/>
            </p:nvSpPr>
            <p:spPr>
              <a:xfrm>
                <a:off x="7411657" y="132754"/>
                <a:ext cx="232361" cy="167649"/>
              </a:xfrm>
              <a:custGeom>
                <a:rect b="b" l="l" r="r" t="t"/>
                <a:pathLst>
                  <a:path extrusionOk="0" h="5798" w="8036">
                    <a:moveTo>
                      <a:pt x="1" y="0"/>
                    </a:moveTo>
                    <a:lnTo>
                      <a:pt x="1" y="5798"/>
                    </a:lnTo>
                    <a:lnTo>
                      <a:pt x="8035" y="5798"/>
                    </a:lnTo>
                    <a:lnTo>
                      <a:pt x="80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7411657" y="300375"/>
                <a:ext cx="232361" cy="108923"/>
              </a:xfrm>
              <a:custGeom>
                <a:rect b="b" l="l" r="r" t="t"/>
                <a:pathLst>
                  <a:path extrusionOk="0" h="3767" w="8036">
                    <a:moveTo>
                      <a:pt x="1" y="1"/>
                    </a:moveTo>
                    <a:lnTo>
                      <a:pt x="1" y="3767"/>
                    </a:lnTo>
                    <a:lnTo>
                      <a:pt x="8035" y="3767"/>
                    </a:lnTo>
                    <a:lnTo>
                      <a:pt x="803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7411657" y="-99578"/>
                <a:ext cx="232361" cy="232997"/>
              </a:xfrm>
              <a:custGeom>
                <a:rect b="b" l="l" r="r" t="t"/>
                <a:pathLst>
                  <a:path extrusionOk="0" h="8058" w="8036">
                    <a:moveTo>
                      <a:pt x="1" y="1"/>
                    </a:moveTo>
                    <a:lnTo>
                      <a:pt x="1" y="8058"/>
                    </a:lnTo>
                    <a:lnTo>
                      <a:pt x="8035" y="8058"/>
                    </a:lnTo>
                    <a:lnTo>
                      <a:pt x="80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84" name="Shape 184"/>
        <p:cNvGrpSpPr/>
        <p:nvPr/>
      </p:nvGrpSpPr>
      <p:grpSpPr>
        <a:xfrm>
          <a:off x="0" y="0"/>
          <a:ext cx="0" cy="0"/>
          <a:chOff x="0" y="0"/>
          <a:chExt cx="0" cy="0"/>
        </a:xfrm>
      </p:grpSpPr>
      <p:grpSp>
        <p:nvGrpSpPr>
          <p:cNvPr id="185" name="Google Shape;185;p17"/>
          <p:cNvGrpSpPr/>
          <p:nvPr/>
        </p:nvGrpSpPr>
        <p:grpSpPr>
          <a:xfrm rot="10800000">
            <a:off x="159402" y="-3"/>
            <a:ext cx="722134" cy="465994"/>
            <a:chOff x="3172352" y="4683897"/>
            <a:chExt cx="722134" cy="465994"/>
          </a:xfrm>
        </p:grpSpPr>
        <p:grpSp>
          <p:nvGrpSpPr>
            <p:cNvPr id="186" name="Google Shape;186;p17"/>
            <p:cNvGrpSpPr/>
            <p:nvPr/>
          </p:nvGrpSpPr>
          <p:grpSpPr>
            <a:xfrm rot="10800000">
              <a:off x="3794122" y="4937337"/>
              <a:ext cx="100364" cy="212554"/>
              <a:chOff x="2753422" y="-98913"/>
              <a:chExt cx="100364" cy="212554"/>
            </a:xfrm>
          </p:grpSpPr>
          <p:sp>
            <p:nvSpPr>
              <p:cNvPr id="187" name="Google Shape;187;p17"/>
              <p:cNvSpPr/>
              <p:nvPr/>
            </p:nvSpPr>
            <p:spPr>
              <a:xfrm>
                <a:off x="2778520" y="75329"/>
                <a:ext cx="38283" cy="38312"/>
              </a:xfrm>
              <a:custGeom>
                <a:rect b="b" l="l" r="r" t="t"/>
                <a:pathLst>
                  <a:path extrusionOk="0" h="1325" w="1324">
                    <a:moveTo>
                      <a:pt x="0" y="0"/>
                    </a:moveTo>
                    <a:lnTo>
                      <a:pt x="0" y="1324"/>
                    </a:lnTo>
                    <a:lnTo>
                      <a:pt x="1324" y="1324"/>
                    </a:lnTo>
                    <a:lnTo>
                      <a:pt x="13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7"/>
              <p:cNvSpPr/>
              <p:nvPr/>
            </p:nvSpPr>
            <p:spPr>
              <a:xfrm>
                <a:off x="2753422" y="-98913"/>
                <a:ext cx="100364" cy="100335"/>
              </a:xfrm>
              <a:custGeom>
                <a:rect b="b" l="l" r="r" t="t"/>
                <a:pathLst>
                  <a:path extrusionOk="0" h="3470" w="3471">
                    <a:moveTo>
                      <a:pt x="1" y="0"/>
                    </a:moveTo>
                    <a:lnTo>
                      <a:pt x="1" y="3470"/>
                    </a:lnTo>
                    <a:lnTo>
                      <a:pt x="3470" y="3470"/>
                    </a:lnTo>
                    <a:lnTo>
                      <a:pt x="34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7"/>
            <p:cNvGrpSpPr/>
            <p:nvPr/>
          </p:nvGrpSpPr>
          <p:grpSpPr>
            <a:xfrm rot="10800000">
              <a:off x="3172352" y="4683897"/>
              <a:ext cx="268649" cy="465994"/>
              <a:chOff x="3359306" y="-98913"/>
              <a:chExt cx="268649" cy="465994"/>
            </a:xfrm>
          </p:grpSpPr>
          <p:sp>
            <p:nvSpPr>
              <p:cNvPr id="190" name="Google Shape;190;p17"/>
              <p:cNvSpPr/>
              <p:nvPr/>
            </p:nvSpPr>
            <p:spPr>
              <a:xfrm>
                <a:off x="3359306" y="99097"/>
                <a:ext cx="100335" cy="100335"/>
              </a:xfrm>
              <a:custGeom>
                <a:rect b="b" l="l" r="r" t="t"/>
                <a:pathLst>
                  <a:path extrusionOk="0" h="3470" w="3470">
                    <a:moveTo>
                      <a:pt x="0" y="0"/>
                    </a:moveTo>
                    <a:lnTo>
                      <a:pt x="0" y="3469"/>
                    </a:lnTo>
                    <a:lnTo>
                      <a:pt x="3470" y="3469"/>
                    </a:lnTo>
                    <a:lnTo>
                      <a:pt x="34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
              <p:cNvSpPr/>
              <p:nvPr/>
            </p:nvSpPr>
            <p:spPr>
              <a:xfrm>
                <a:off x="3359306" y="-98248"/>
                <a:ext cx="100335" cy="100335"/>
              </a:xfrm>
              <a:custGeom>
                <a:rect b="b" l="l" r="r" t="t"/>
                <a:pathLst>
                  <a:path extrusionOk="0" h="3470" w="3470">
                    <a:moveTo>
                      <a:pt x="0" y="0"/>
                    </a:moveTo>
                    <a:lnTo>
                      <a:pt x="0" y="3470"/>
                    </a:lnTo>
                    <a:lnTo>
                      <a:pt x="3470" y="3470"/>
                    </a:lnTo>
                    <a:lnTo>
                      <a:pt x="34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7"/>
              <p:cNvSpPr/>
              <p:nvPr/>
            </p:nvSpPr>
            <p:spPr>
              <a:xfrm>
                <a:off x="3390332" y="328104"/>
                <a:ext cx="38312" cy="38977"/>
              </a:xfrm>
              <a:custGeom>
                <a:rect b="b" l="l" r="r" t="t"/>
                <a:pathLst>
                  <a:path extrusionOk="0" h="1348" w="1325">
                    <a:moveTo>
                      <a:pt x="0" y="0"/>
                    </a:moveTo>
                    <a:lnTo>
                      <a:pt x="0" y="1347"/>
                    </a:lnTo>
                    <a:lnTo>
                      <a:pt x="1324" y="1347"/>
                    </a:lnTo>
                    <a:lnTo>
                      <a:pt x="13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7"/>
              <p:cNvSpPr/>
              <p:nvPr/>
            </p:nvSpPr>
            <p:spPr>
              <a:xfrm>
                <a:off x="3552690" y="75329"/>
                <a:ext cx="38312" cy="38312"/>
              </a:xfrm>
              <a:custGeom>
                <a:rect b="b" l="l" r="r" t="t"/>
                <a:pathLst>
                  <a:path extrusionOk="0" h="1325" w="1325">
                    <a:moveTo>
                      <a:pt x="0" y="0"/>
                    </a:moveTo>
                    <a:lnTo>
                      <a:pt x="0" y="1324"/>
                    </a:lnTo>
                    <a:lnTo>
                      <a:pt x="1324" y="1324"/>
                    </a:lnTo>
                    <a:lnTo>
                      <a:pt x="13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7"/>
              <p:cNvSpPr/>
              <p:nvPr/>
            </p:nvSpPr>
            <p:spPr>
              <a:xfrm>
                <a:off x="3527592" y="-98913"/>
                <a:ext cx="100364" cy="100335"/>
              </a:xfrm>
              <a:custGeom>
                <a:rect b="b" l="l" r="r" t="t"/>
                <a:pathLst>
                  <a:path extrusionOk="0" h="3470" w="3471">
                    <a:moveTo>
                      <a:pt x="1" y="0"/>
                    </a:moveTo>
                    <a:lnTo>
                      <a:pt x="1" y="3470"/>
                    </a:lnTo>
                    <a:lnTo>
                      <a:pt x="3470" y="3470"/>
                    </a:lnTo>
                    <a:lnTo>
                      <a:pt x="34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5" name="Google Shape;195;p17"/>
          <p:cNvSpPr txBox="1"/>
          <p:nvPr>
            <p:ph type="title"/>
          </p:nvPr>
        </p:nvSpPr>
        <p:spPr>
          <a:xfrm>
            <a:off x="5260825" y="1501200"/>
            <a:ext cx="3169800" cy="10608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6" name="Google Shape;196;p17"/>
          <p:cNvSpPr txBox="1"/>
          <p:nvPr>
            <p:ph idx="1" type="subTitle"/>
          </p:nvPr>
        </p:nvSpPr>
        <p:spPr>
          <a:xfrm>
            <a:off x="5260976" y="2562000"/>
            <a:ext cx="3169800" cy="1080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97" name="Shape 197"/>
        <p:cNvGrpSpPr/>
        <p:nvPr/>
      </p:nvGrpSpPr>
      <p:grpSpPr>
        <a:xfrm>
          <a:off x="0" y="0"/>
          <a:ext cx="0" cy="0"/>
          <a:chOff x="0" y="0"/>
          <a:chExt cx="0" cy="0"/>
        </a:xfrm>
      </p:grpSpPr>
      <p:sp>
        <p:nvSpPr>
          <p:cNvPr id="198" name="Google Shape;198;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9" name="Google Shape;199;p18"/>
          <p:cNvSpPr txBox="1"/>
          <p:nvPr>
            <p:ph idx="1" type="subTitle"/>
          </p:nvPr>
        </p:nvSpPr>
        <p:spPr>
          <a:xfrm>
            <a:off x="2170875" y="3494675"/>
            <a:ext cx="4437300" cy="868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0" name="Google Shape;200;p18"/>
          <p:cNvSpPr txBox="1"/>
          <p:nvPr>
            <p:ph idx="2" type="subTitle"/>
          </p:nvPr>
        </p:nvSpPr>
        <p:spPr>
          <a:xfrm>
            <a:off x="2170875" y="1926575"/>
            <a:ext cx="4437300" cy="868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1" name="Google Shape;201;p18"/>
          <p:cNvSpPr txBox="1"/>
          <p:nvPr>
            <p:ph idx="3" type="subTitle"/>
          </p:nvPr>
        </p:nvSpPr>
        <p:spPr>
          <a:xfrm>
            <a:off x="2170875" y="1443875"/>
            <a:ext cx="44373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sz="2000">
                <a:solidFill>
                  <a:schemeClr val="dk1"/>
                </a:solidFill>
                <a:latin typeface="Archivo SemiBold"/>
                <a:ea typeface="Archivo SemiBold"/>
                <a:cs typeface="Archivo SemiBold"/>
                <a:sym typeface="Archivo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02" name="Google Shape;202;p18"/>
          <p:cNvSpPr txBox="1"/>
          <p:nvPr>
            <p:ph idx="4" type="subTitle"/>
          </p:nvPr>
        </p:nvSpPr>
        <p:spPr>
          <a:xfrm>
            <a:off x="2170875" y="3011975"/>
            <a:ext cx="44373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sz="2000">
                <a:solidFill>
                  <a:schemeClr val="dk1"/>
                </a:solidFill>
                <a:latin typeface="Archivo SemiBold"/>
                <a:ea typeface="Archivo SemiBold"/>
                <a:cs typeface="Archivo SemiBold"/>
                <a:sym typeface="Archivo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203" name="Google Shape;203;p18"/>
          <p:cNvGrpSpPr/>
          <p:nvPr/>
        </p:nvGrpSpPr>
        <p:grpSpPr>
          <a:xfrm>
            <a:off x="7488682" y="4651512"/>
            <a:ext cx="1497886" cy="508875"/>
            <a:chOff x="7488682" y="4651512"/>
            <a:chExt cx="1497886" cy="508875"/>
          </a:xfrm>
        </p:grpSpPr>
        <p:grpSp>
          <p:nvGrpSpPr>
            <p:cNvPr id="204" name="Google Shape;204;p18"/>
            <p:cNvGrpSpPr/>
            <p:nvPr/>
          </p:nvGrpSpPr>
          <p:grpSpPr>
            <a:xfrm flipH="1" rot="10800000">
              <a:off x="7488682" y="4651512"/>
              <a:ext cx="232361" cy="508875"/>
              <a:chOff x="7411657" y="-99578"/>
              <a:chExt cx="232361" cy="508875"/>
            </a:xfrm>
          </p:grpSpPr>
          <p:sp>
            <p:nvSpPr>
              <p:cNvPr id="205" name="Google Shape;205;p18"/>
              <p:cNvSpPr/>
              <p:nvPr/>
            </p:nvSpPr>
            <p:spPr>
              <a:xfrm>
                <a:off x="7411657" y="132754"/>
                <a:ext cx="232361" cy="167649"/>
              </a:xfrm>
              <a:custGeom>
                <a:rect b="b" l="l" r="r" t="t"/>
                <a:pathLst>
                  <a:path extrusionOk="0" h="5798" w="8036">
                    <a:moveTo>
                      <a:pt x="1" y="0"/>
                    </a:moveTo>
                    <a:lnTo>
                      <a:pt x="1" y="5798"/>
                    </a:lnTo>
                    <a:lnTo>
                      <a:pt x="8035" y="5798"/>
                    </a:lnTo>
                    <a:lnTo>
                      <a:pt x="80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8"/>
              <p:cNvSpPr/>
              <p:nvPr/>
            </p:nvSpPr>
            <p:spPr>
              <a:xfrm>
                <a:off x="7411657" y="300375"/>
                <a:ext cx="232361" cy="108923"/>
              </a:xfrm>
              <a:custGeom>
                <a:rect b="b" l="l" r="r" t="t"/>
                <a:pathLst>
                  <a:path extrusionOk="0" h="3767" w="8036">
                    <a:moveTo>
                      <a:pt x="1" y="1"/>
                    </a:moveTo>
                    <a:lnTo>
                      <a:pt x="1" y="3767"/>
                    </a:lnTo>
                    <a:lnTo>
                      <a:pt x="8035" y="3767"/>
                    </a:lnTo>
                    <a:lnTo>
                      <a:pt x="803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8"/>
              <p:cNvSpPr/>
              <p:nvPr/>
            </p:nvSpPr>
            <p:spPr>
              <a:xfrm>
                <a:off x="7411657" y="-99578"/>
                <a:ext cx="232361" cy="232997"/>
              </a:xfrm>
              <a:custGeom>
                <a:rect b="b" l="l" r="r" t="t"/>
                <a:pathLst>
                  <a:path extrusionOk="0" h="8058" w="8036">
                    <a:moveTo>
                      <a:pt x="1" y="1"/>
                    </a:moveTo>
                    <a:lnTo>
                      <a:pt x="1" y="8058"/>
                    </a:lnTo>
                    <a:lnTo>
                      <a:pt x="8035" y="8058"/>
                    </a:lnTo>
                    <a:lnTo>
                      <a:pt x="80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8"/>
            <p:cNvGrpSpPr/>
            <p:nvPr/>
          </p:nvGrpSpPr>
          <p:grpSpPr>
            <a:xfrm flipH="1" rot="10800000">
              <a:off x="8754207" y="4651512"/>
              <a:ext cx="232361" cy="508875"/>
              <a:chOff x="7411657" y="-99578"/>
              <a:chExt cx="232361" cy="508875"/>
            </a:xfrm>
          </p:grpSpPr>
          <p:sp>
            <p:nvSpPr>
              <p:cNvPr id="209" name="Google Shape;209;p18"/>
              <p:cNvSpPr/>
              <p:nvPr/>
            </p:nvSpPr>
            <p:spPr>
              <a:xfrm>
                <a:off x="7411657" y="132754"/>
                <a:ext cx="232361" cy="167649"/>
              </a:xfrm>
              <a:custGeom>
                <a:rect b="b" l="l" r="r" t="t"/>
                <a:pathLst>
                  <a:path extrusionOk="0" h="5798" w="8036">
                    <a:moveTo>
                      <a:pt x="1" y="0"/>
                    </a:moveTo>
                    <a:lnTo>
                      <a:pt x="1" y="5798"/>
                    </a:lnTo>
                    <a:lnTo>
                      <a:pt x="8035" y="5798"/>
                    </a:lnTo>
                    <a:lnTo>
                      <a:pt x="80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8"/>
              <p:cNvSpPr/>
              <p:nvPr/>
            </p:nvSpPr>
            <p:spPr>
              <a:xfrm>
                <a:off x="7411657" y="300375"/>
                <a:ext cx="232361" cy="108923"/>
              </a:xfrm>
              <a:custGeom>
                <a:rect b="b" l="l" r="r" t="t"/>
                <a:pathLst>
                  <a:path extrusionOk="0" h="3767" w="8036">
                    <a:moveTo>
                      <a:pt x="1" y="1"/>
                    </a:moveTo>
                    <a:lnTo>
                      <a:pt x="1" y="3767"/>
                    </a:lnTo>
                    <a:lnTo>
                      <a:pt x="8035" y="3767"/>
                    </a:lnTo>
                    <a:lnTo>
                      <a:pt x="803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
              <p:cNvSpPr/>
              <p:nvPr/>
            </p:nvSpPr>
            <p:spPr>
              <a:xfrm>
                <a:off x="7411657" y="-99578"/>
                <a:ext cx="232361" cy="232997"/>
              </a:xfrm>
              <a:custGeom>
                <a:rect b="b" l="l" r="r" t="t"/>
                <a:pathLst>
                  <a:path extrusionOk="0" h="8058" w="8036">
                    <a:moveTo>
                      <a:pt x="1" y="1"/>
                    </a:moveTo>
                    <a:lnTo>
                      <a:pt x="1" y="8058"/>
                    </a:lnTo>
                    <a:lnTo>
                      <a:pt x="8035" y="8058"/>
                    </a:lnTo>
                    <a:lnTo>
                      <a:pt x="80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212" name="Shape 212"/>
        <p:cNvGrpSpPr/>
        <p:nvPr/>
      </p:nvGrpSpPr>
      <p:grpSpPr>
        <a:xfrm>
          <a:off x="0" y="0"/>
          <a:ext cx="0" cy="0"/>
          <a:chOff x="0" y="0"/>
          <a:chExt cx="0" cy="0"/>
        </a:xfrm>
      </p:grpSpPr>
      <p:grpSp>
        <p:nvGrpSpPr>
          <p:cNvPr id="213" name="Google Shape;213;p19"/>
          <p:cNvGrpSpPr/>
          <p:nvPr/>
        </p:nvGrpSpPr>
        <p:grpSpPr>
          <a:xfrm>
            <a:off x="8270357" y="-99578"/>
            <a:ext cx="1067397" cy="1391968"/>
            <a:chOff x="7736957" y="-99578"/>
            <a:chExt cx="1067397" cy="1391968"/>
          </a:xfrm>
        </p:grpSpPr>
        <p:grpSp>
          <p:nvGrpSpPr>
            <p:cNvPr id="214" name="Google Shape;214;p19"/>
            <p:cNvGrpSpPr/>
            <p:nvPr/>
          </p:nvGrpSpPr>
          <p:grpSpPr>
            <a:xfrm>
              <a:off x="8167443" y="-99578"/>
              <a:ext cx="636911" cy="1391968"/>
              <a:chOff x="6643443" y="-99578"/>
              <a:chExt cx="636911" cy="1391968"/>
            </a:xfrm>
          </p:grpSpPr>
          <p:sp>
            <p:nvSpPr>
              <p:cNvPr id="215" name="Google Shape;215;p19"/>
              <p:cNvSpPr/>
              <p:nvPr/>
            </p:nvSpPr>
            <p:spPr>
              <a:xfrm>
                <a:off x="6644744" y="536003"/>
                <a:ext cx="635610" cy="458071"/>
              </a:xfrm>
              <a:custGeom>
                <a:rect b="b" l="l" r="r" t="t"/>
                <a:pathLst>
                  <a:path extrusionOk="0" h="15842" w="21982">
                    <a:moveTo>
                      <a:pt x="1" y="0"/>
                    </a:moveTo>
                    <a:lnTo>
                      <a:pt x="1" y="15841"/>
                    </a:lnTo>
                    <a:lnTo>
                      <a:pt x="21982" y="15841"/>
                    </a:lnTo>
                    <a:lnTo>
                      <a:pt x="2198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9"/>
              <p:cNvSpPr/>
              <p:nvPr/>
            </p:nvSpPr>
            <p:spPr>
              <a:xfrm>
                <a:off x="6644744" y="994045"/>
                <a:ext cx="635610" cy="298345"/>
              </a:xfrm>
              <a:custGeom>
                <a:rect b="b" l="l" r="r" t="t"/>
                <a:pathLst>
                  <a:path extrusionOk="0" h="10318" w="21982">
                    <a:moveTo>
                      <a:pt x="1" y="0"/>
                    </a:moveTo>
                    <a:lnTo>
                      <a:pt x="1" y="10317"/>
                    </a:lnTo>
                    <a:lnTo>
                      <a:pt x="21982" y="10317"/>
                    </a:lnTo>
                    <a:lnTo>
                      <a:pt x="2198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9"/>
              <p:cNvSpPr/>
              <p:nvPr/>
            </p:nvSpPr>
            <p:spPr>
              <a:xfrm>
                <a:off x="6643443" y="-99578"/>
                <a:ext cx="636911" cy="636940"/>
              </a:xfrm>
              <a:custGeom>
                <a:rect b="b" l="l" r="r" t="t"/>
                <a:pathLst>
                  <a:path extrusionOk="0" h="22028" w="22027">
                    <a:moveTo>
                      <a:pt x="0" y="1"/>
                    </a:moveTo>
                    <a:lnTo>
                      <a:pt x="0" y="22027"/>
                    </a:lnTo>
                    <a:lnTo>
                      <a:pt x="22027" y="22027"/>
                    </a:lnTo>
                    <a:lnTo>
                      <a:pt x="2202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 name="Google Shape;218;p19"/>
            <p:cNvGrpSpPr/>
            <p:nvPr/>
          </p:nvGrpSpPr>
          <p:grpSpPr>
            <a:xfrm>
              <a:off x="7736957" y="-99578"/>
              <a:ext cx="232361" cy="508875"/>
              <a:chOff x="7411657" y="-99578"/>
              <a:chExt cx="232361" cy="508875"/>
            </a:xfrm>
          </p:grpSpPr>
          <p:sp>
            <p:nvSpPr>
              <p:cNvPr id="219" name="Google Shape;219;p19"/>
              <p:cNvSpPr/>
              <p:nvPr/>
            </p:nvSpPr>
            <p:spPr>
              <a:xfrm>
                <a:off x="7411657" y="132754"/>
                <a:ext cx="232361" cy="167649"/>
              </a:xfrm>
              <a:custGeom>
                <a:rect b="b" l="l" r="r" t="t"/>
                <a:pathLst>
                  <a:path extrusionOk="0" h="5798" w="8036">
                    <a:moveTo>
                      <a:pt x="1" y="0"/>
                    </a:moveTo>
                    <a:lnTo>
                      <a:pt x="1" y="5798"/>
                    </a:lnTo>
                    <a:lnTo>
                      <a:pt x="8035" y="5798"/>
                    </a:lnTo>
                    <a:lnTo>
                      <a:pt x="80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9"/>
              <p:cNvSpPr/>
              <p:nvPr/>
            </p:nvSpPr>
            <p:spPr>
              <a:xfrm>
                <a:off x="7411657" y="300375"/>
                <a:ext cx="232361" cy="108923"/>
              </a:xfrm>
              <a:custGeom>
                <a:rect b="b" l="l" r="r" t="t"/>
                <a:pathLst>
                  <a:path extrusionOk="0" h="3767" w="8036">
                    <a:moveTo>
                      <a:pt x="1" y="1"/>
                    </a:moveTo>
                    <a:lnTo>
                      <a:pt x="1" y="3767"/>
                    </a:lnTo>
                    <a:lnTo>
                      <a:pt x="8035" y="3767"/>
                    </a:lnTo>
                    <a:lnTo>
                      <a:pt x="803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9"/>
              <p:cNvSpPr/>
              <p:nvPr/>
            </p:nvSpPr>
            <p:spPr>
              <a:xfrm>
                <a:off x="7411657" y="-99578"/>
                <a:ext cx="232361" cy="232997"/>
              </a:xfrm>
              <a:custGeom>
                <a:rect b="b" l="l" r="r" t="t"/>
                <a:pathLst>
                  <a:path extrusionOk="0" h="8058" w="8036">
                    <a:moveTo>
                      <a:pt x="1" y="1"/>
                    </a:moveTo>
                    <a:lnTo>
                      <a:pt x="1" y="8058"/>
                    </a:lnTo>
                    <a:lnTo>
                      <a:pt x="8035" y="8058"/>
                    </a:lnTo>
                    <a:lnTo>
                      <a:pt x="80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22" name="Google Shape;222;p19"/>
          <p:cNvGrpSpPr/>
          <p:nvPr/>
        </p:nvGrpSpPr>
        <p:grpSpPr>
          <a:xfrm>
            <a:off x="8333730" y="1491143"/>
            <a:ext cx="194077" cy="1122018"/>
            <a:chOff x="7947568" y="177630"/>
            <a:chExt cx="194077" cy="1122018"/>
          </a:xfrm>
        </p:grpSpPr>
        <p:sp>
          <p:nvSpPr>
            <p:cNvPr id="223" name="Google Shape;223;p19"/>
            <p:cNvSpPr/>
            <p:nvPr/>
          </p:nvSpPr>
          <p:spPr>
            <a:xfrm>
              <a:off x="7947568" y="177630"/>
              <a:ext cx="194077" cy="194714"/>
            </a:xfrm>
            <a:custGeom>
              <a:rect b="b" l="l" r="r" t="t"/>
              <a:pathLst>
                <a:path extrusionOk="0" h="6734" w="6712">
                  <a:moveTo>
                    <a:pt x="1" y="0"/>
                  </a:moveTo>
                  <a:lnTo>
                    <a:pt x="1" y="6734"/>
                  </a:lnTo>
                  <a:lnTo>
                    <a:pt x="6712" y="6734"/>
                  </a:lnTo>
                  <a:lnTo>
                    <a:pt x="67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9"/>
            <p:cNvSpPr/>
            <p:nvPr/>
          </p:nvSpPr>
          <p:spPr>
            <a:xfrm>
              <a:off x="7947568" y="409933"/>
              <a:ext cx="194077" cy="194077"/>
            </a:xfrm>
            <a:custGeom>
              <a:rect b="b" l="l" r="r" t="t"/>
              <a:pathLst>
                <a:path extrusionOk="0" h="6712" w="6712">
                  <a:moveTo>
                    <a:pt x="1" y="1"/>
                  </a:moveTo>
                  <a:lnTo>
                    <a:pt x="1" y="6711"/>
                  </a:lnTo>
                  <a:lnTo>
                    <a:pt x="6712" y="6711"/>
                  </a:lnTo>
                  <a:lnTo>
                    <a:pt x="67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9"/>
            <p:cNvSpPr/>
            <p:nvPr/>
          </p:nvSpPr>
          <p:spPr>
            <a:xfrm>
              <a:off x="7947568" y="641600"/>
              <a:ext cx="194077" cy="194077"/>
            </a:xfrm>
            <a:custGeom>
              <a:rect b="b" l="l" r="r" t="t"/>
              <a:pathLst>
                <a:path extrusionOk="0" h="6712" w="6712">
                  <a:moveTo>
                    <a:pt x="1" y="0"/>
                  </a:moveTo>
                  <a:lnTo>
                    <a:pt x="1" y="6711"/>
                  </a:lnTo>
                  <a:lnTo>
                    <a:pt x="6712" y="6711"/>
                  </a:lnTo>
                  <a:lnTo>
                    <a:pt x="67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9"/>
            <p:cNvSpPr/>
            <p:nvPr/>
          </p:nvSpPr>
          <p:spPr>
            <a:xfrm>
              <a:off x="7947568" y="873267"/>
              <a:ext cx="194077" cy="194049"/>
            </a:xfrm>
            <a:custGeom>
              <a:rect b="b" l="l" r="r" t="t"/>
              <a:pathLst>
                <a:path extrusionOk="0" h="6711" w="6712">
                  <a:moveTo>
                    <a:pt x="1" y="0"/>
                  </a:moveTo>
                  <a:lnTo>
                    <a:pt x="1" y="6711"/>
                  </a:lnTo>
                  <a:lnTo>
                    <a:pt x="6712" y="6711"/>
                  </a:lnTo>
                  <a:lnTo>
                    <a:pt x="671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9"/>
            <p:cNvSpPr/>
            <p:nvPr/>
          </p:nvSpPr>
          <p:spPr>
            <a:xfrm>
              <a:off x="7947568" y="1105571"/>
              <a:ext cx="194077" cy="194077"/>
            </a:xfrm>
            <a:custGeom>
              <a:rect b="b" l="l" r="r" t="t"/>
              <a:pathLst>
                <a:path extrusionOk="0" h="6712" w="6712">
                  <a:moveTo>
                    <a:pt x="1" y="1"/>
                  </a:moveTo>
                  <a:lnTo>
                    <a:pt x="1" y="6711"/>
                  </a:lnTo>
                  <a:lnTo>
                    <a:pt x="6712" y="6711"/>
                  </a:lnTo>
                  <a:lnTo>
                    <a:pt x="67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8" name="Google Shape;228;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9" name="Google Shape;229;p19"/>
          <p:cNvSpPr txBox="1"/>
          <p:nvPr>
            <p:ph idx="1" type="subTitle"/>
          </p:nvPr>
        </p:nvSpPr>
        <p:spPr>
          <a:xfrm>
            <a:off x="4832040" y="1667625"/>
            <a:ext cx="3254100" cy="2420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0" name="Google Shape;230;p19"/>
          <p:cNvSpPr txBox="1"/>
          <p:nvPr>
            <p:ph idx="2" type="subTitle"/>
          </p:nvPr>
        </p:nvSpPr>
        <p:spPr>
          <a:xfrm>
            <a:off x="1057860" y="1667625"/>
            <a:ext cx="3254100" cy="2420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31" name="Google Shape;231;p19"/>
          <p:cNvGrpSpPr/>
          <p:nvPr/>
        </p:nvGrpSpPr>
        <p:grpSpPr>
          <a:xfrm flipH="1" rot="10800000">
            <a:off x="375952" y="4434770"/>
            <a:ext cx="674529" cy="778826"/>
            <a:chOff x="511439" y="2611666"/>
            <a:chExt cx="674529" cy="778826"/>
          </a:xfrm>
        </p:grpSpPr>
        <p:sp>
          <p:nvSpPr>
            <p:cNvPr id="232" name="Google Shape;232;p19"/>
            <p:cNvSpPr/>
            <p:nvPr/>
          </p:nvSpPr>
          <p:spPr>
            <a:xfrm>
              <a:off x="511439" y="2611666"/>
              <a:ext cx="674529" cy="337293"/>
            </a:xfrm>
            <a:custGeom>
              <a:rect b="b" l="l" r="r" t="t"/>
              <a:pathLst>
                <a:path extrusionOk="0" h="11665" w="23328">
                  <a:moveTo>
                    <a:pt x="11664" y="1"/>
                  </a:moveTo>
                  <a:lnTo>
                    <a:pt x="0" y="11665"/>
                  </a:lnTo>
                  <a:lnTo>
                    <a:pt x="23328" y="11665"/>
                  </a:lnTo>
                  <a:lnTo>
                    <a:pt x="1166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9"/>
            <p:cNvSpPr/>
            <p:nvPr/>
          </p:nvSpPr>
          <p:spPr>
            <a:xfrm>
              <a:off x="511439" y="3053198"/>
              <a:ext cx="674529" cy="337293"/>
            </a:xfrm>
            <a:custGeom>
              <a:rect b="b" l="l" r="r" t="t"/>
              <a:pathLst>
                <a:path extrusionOk="0" h="11665" w="23328">
                  <a:moveTo>
                    <a:pt x="11664" y="1"/>
                  </a:moveTo>
                  <a:lnTo>
                    <a:pt x="0" y="11665"/>
                  </a:lnTo>
                  <a:lnTo>
                    <a:pt x="23328" y="11665"/>
                  </a:lnTo>
                  <a:lnTo>
                    <a:pt x="116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234" name="Shape 234"/>
        <p:cNvGrpSpPr/>
        <p:nvPr/>
      </p:nvGrpSpPr>
      <p:grpSpPr>
        <a:xfrm>
          <a:off x="0" y="0"/>
          <a:ext cx="0" cy="0"/>
          <a:chOff x="0" y="0"/>
          <a:chExt cx="0" cy="0"/>
        </a:xfrm>
      </p:grpSpPr>
      <p:sp>
        <p:nvSpPr>
          <p:cNvPr id="235" name="Google Shape;235;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36" name="Google Shape;236;p20"/>
          <p:cNvGrpSpPr/>
          <p:nvPr/>
        </p:nvGrpSpPr>
        <p:grpSpPr>
          <a:xfrm>
            <a:off x="8117957" y="-3"/>
            <a:ext cx="1067397" cy="1777629"/>
            <a:chOff x="7660757" y="-99578"/>
            <a:chExt cx="1067397" cy="1777629"/>
          </a:xfrm>
        </p:grpSpPr>
        <p:grpSp>
          <p:nvGrpSpPr>
            <p:cNvPr id="237" name="Google Shape;237;p20"/>
            <p:cNvGrpSpPr/>
            <p:nvPr/>
          </p:nvGrpSpPr>
          <p:grpSpPr>
            <a:xfrm>
              <a:off x="7660757" y="-99578"/>
              <a:ext cx="1067397" cy="1391968"/>
              <a:chOff x="7660757" y="-99578"/>
              <a:chExt cx="1067397" cy="1391968"/>
            </a:xfrm>
          </p:grpSpPr>
          <p:grpSp>
            <p:nvGrpSpPr>
              <p:cNvPr id="238" name="Google Shape;238;p20"/>
              <p:cNvGrpSpPr/>
              <p:nvPr/>
            </p:nvGrpSpPr>
            <p:grpSpPr>
              <a:xfrm>
                <a:off x="8091243" y="-99578"/>
                <a:ext cx="636911" cy="1391968"/>
                <a:chOff x="6643443" y="-99578"/>
                <a:chExt cx="636911" cy="1391968"/>
              </a:xfrm>
            </p:grpSpPr>
            <p:sp>
              <p:nvSpPr>
                <p:cNvPr id="239" name="Google Shape;239;p20"/>
                <p:cNvSpPr/>
                <p:nvPr/>
              </p:nvSpPr>
              <p:spPr>
                <a:xfrm>
                  <a:off x="6644744" y="536003"/>
                  <a:ext cx="635610" cy="458071"/>
                </a:xfrm>
                <a:custGeom>
                  <a:rect b="b" l="l" r="r" t="t"/>
                  <a:pathLst>
                    <a:path extrusionOk="0" h="15842" w="21982">
                      <a:moveTo>
                        <a:pt x="1" y="0"/>
                      </a:moveTo>
                      <a:lnTo>
                        <a:pt x="1" y="15841"/>
                      </a:lnTo>
                      <a:lnTo>
                        <a:pt x="21982" y="15841"/>
                      </a:lnTo>
                      <a:lnTo>
                        <a:pt x="2198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0"/>
                <p:cNvSpPr/>
                <p:nvPr/>
              </p:nvSpPr>
              <p:spPr>
                <a:xfrm>
                  <a:off x="6644744" y="994045"/>
                  <a:ext cx="635610" cy="298345"/>
                </a:xfrm>
                <a:custGeom>
                  <a:rect b="b" l="l" r="r" t="t"/>
                  <a:pathLst>
                    <a:path extrusionOk="0" h="10318" w="21982">
                      <a:moveTo>
                        <a:pt x="1" y="0"/>
                      </a:moveTo>
                      <a:lnTo>
                        <a:pt x="1" y="10317"/>
                      </a:lnTo>
                      <a:lnTo>
                        <a:pt x="21982" y="10317"/>
                      </a:lnTo>
                      <a:lnTo>
                        <a:pt x="2198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0"/>
                <p:cNvSpPr/>
                <p:nvPr/>
              </p:nvSpPr>
              <p:spPr>
                <a:xfrm>
                  <a:off x="6643443" y="-99578"/>
                  <a:ext cx="636911" cy="636940"/>
                </a:xfrm>
                <a:custGeom>
                  <a:rect b="b" l="l" r="r" t="t"/>
                  <a:pathLst>
                    <a:path extrusionOk="0" h="22028" w="22027">
                      <a:moveTo>
                        <a:pt x="0" y="1"/>
                      </a:moveTo>
                      <a:lnTo>
                        <a:pt x="0" y="22027"/>
                      </a:lnTo>
                      <a:lnTo>
                        <a:pt x="22027" y="22027"/>
                      </a:lnTo>
                      <a:lnTo>
                        <a:pt x="2202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2" name="Google Shape;242;p20"/>
              <p:cNvGrpSpPr/>
              <p:nvPr/>
            </p:nvGrpSpPr>
            <p:grpSpPr>
              <a:xfrm>
                <a:off x="7660757" y="-99578"/>
                <a:ext cx="232361" cy="508875"/>
                <a:chOff x="7411657" y="-99578"/>
                <a:chExt cx="232361" cy="508875"/>
              </a:xfrm>
            </p:grpSpPr>
            <p:sp>
              <p:nvSpPr>
                <p:cNvPr id="243" name="Google Shape;243;p20"/>
                <p:cNvSpPr/>
                <p:nvPr/>
              </p:nvSpPr>
              <p:spPr>
                <a:xfrm>
                  <a:off x="7411657" y="132754"/>
                  <a:ext cx="232361" cy="167649"/>
                </a:xfrm>
                <a:custGeom>
                  <a:rect b="b" l="l" r="r" t="t"/>
                  <a:pathLst>
                    <a:path extrusionOk="0" h="5798" w="8036">
                      <a:moveTo>
                        <a:pt x="1" y="0"/>
                      </a:moveTo>
                      <a:lnTo>
                        <a:pt x="1" y="5798"/>
                      </a:lnTo>
                      <a:lnTo>
                        <a:pt x="8035" y="5798"/>
                      </a:lnTo>
                      <a:lnTo>
                        <a:pt x="80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0"/>
                <p:cNvSpPr/>
                <p:nvPr/>
              </p:nvSpPr>
              <p:spPr>
                <a:xfrm>
                  <a:off x="7411657" y="300375"/>
                  <a:ext cx="232361" cy="108923"/>
                </a:xfrm>
                <a:custGeom>
                  <a:rect b="b" l="l" r="r" t="t"/>
                  <a:pathLst>
                    <a:path extrusionOk="0" h="3767" w="8036">
                      <a:moveTo>
                        <a:pt x="1" y="1"/>
                      </a:moveTo>
                      <a:lnTo>
                        <a:pt x="1" y="3767"/>
                      </a:lnTo>
                      <a:lnTo>
                        <a:pt x="8035" y="3767"/>
                      </a:lnTo>
                      <a:lnTo>
                        <a:pt x="803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0"/>
                <p:cNvSpPr/>
                <p:nvPr/>
              </p:nvSpPr>
              <p:spPr>
                <a:xfrm>
                  <a:off x="7411657" y="-99578"/>
                  <a:ext cx="232361" cy="232997"/>
                </a:xfrm>
                <a:custGeom>
                  <a:rect b="b" l="l" r="r" t="t"/>
                  <a:pathLst>
                    <a:path extrusionOk="0" h="8058" w="8036">
                      <a:moveTo>
                        <a:pt x="1" y="1"/>
                      </a:moveTo>
                      <a:lnTo>
                        <a:pt x="1" y="8058"/>
                      </a:lnTo>
                      <a:lnTo>
                        <a:pt x="8035" y="8058"/>
                      </a:lnTo>
                      <a:lnTo>
                        <a:pt x="80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6" name="Google Shape;246;p20"/>
            <p:cNvGrpSpPr/>
            <p:nvPr/>
          </p:nvGrpSpPr>
          <p:grpSpPr>
            <a:xfrm>
              <a:off x="8359515" y="1465497"/>
              <a:ext cx="100364" cy="212554"/>
              <a:chOff x="2753422" y="-98913"/>
              <a:chExt cx="100364" cy="212554"/>
            </a:xfrm>
          </p:grpSpPr>
          <p:sp>
            <p:nvSpPr>
              <p:cNvPr id="247" name="Google Shape;247;p20"/>
              <p:cNvSpPr/>
              <p:nvPr/>
            </p:nvSpPr>
            <p:spPr>
              <a:xfrm>
                <a:off x="2778520" y="75329"/>
                <a:ext cx="38283" cy="38312"/>
              </a:xfrm>
              <a:custGeom>
                <a:rect b="b" l="l" r="r" t="t"/>
                <a:pathLst>
                  <a:path extrusionOk="0" h="1325" w="1324">
                    <a:moveTo>
                      <a:pt x="0" y="0"/>
                    </a:moveTo>
                    <a:lnTo>
                      <a:pt x="0" y="1324"/>
                    </a:lnTo>
                    <a:lnTo>
                      <a:pt x="1324" y="1324"/>
                    </a:lnTo>
                    <a:lnTo>
                      <a:pt x="132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0"/>
              <p:cNvSpPr/>
              <p:nvPr/>
            </p:nvSpPr>
            <p:spPr>
              <a:xfrm>
                <a:off x="2753422" y="-98913"/>
                <a:ext cx="100364" cy="100335"/>
              </a:xfrm>
              <a:custGeom>
                <a:rect b="b" l="l" r="r" t="t"/>
                <a:pathLst>
                  <a:path extrusionOk="0" h="3470" w="3471">
                    <a:moveTo>
                      <a:pt x="1" y="0"/>
                    </a:moveTo>
                    <a:lnTo>
                      <a:pt x="1" y="3470"/>
                    </a:lnTo>
                    <a:lnTo>
                      <a:pt x="3470" y="3470"/>
                    </a:lnTo>
                    <a:lnTo>
                      <a:pt x="347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9" name="Google Shape;249;p20"/>
          <p:cNvGrpSpPr/>
          <p:nvPr/>
        </p:nvGrpSpPr>
        <p:grpSpPr>
          <a:xfrm>
            <a:off x="8398569" y="4294102"/>
            <a:ext cx="658561" cy="917144"/>
            <a:chOff x="8576294" y="1459902"/>
            <a:chExt cx="658561" cy="917144"/>
          </a:xfrm>
        </p:grpSpPr>
        <p:sp>
          <p:nvSpPr>
            <p:cNvPr id="250" name="Google Shape;250;p20"/>
            <p:cNvSpPr/>
            <p:nvPr/>
          </p:nvSpPr>
          <p:spPr>
            <a:xfrm rot="10800000">
              <a:off x="9011081" y="1459902"/>
              <a:ext cx="223773" cy="223744"/>
            </a:xfrm>
            <a:custGeom>
              <a:rect b="b" l="l" r="r" t="t"/>
              <a:pathLst>
                <a:path extrusionOk="0" h="7738" w="7739">
                  <a:moveTo>
                    <a:pt x="1" y="0"/>
                  </a:moveTo>
                  <a:lnTo>
                    <a:pt x="1" y="7738"/>
                  </a:lnTo>
                  <a:lnTo>
                    <a:pt x="7739" y="7738"/>
                  </a:lnTo>
                  <a:lnTo>
                    <a:pt x="773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0"/>
            <p:cNvSpPr/>
            <p:nvPr/>
          </p:nvSpPr>
          <p:spPr>
            <a:xfrm rot="10800000">
              <a:off x="8576294" y="2153302"/>
              <a:ext cx="223773" cy="223744"/>
            </a:xfrm>
            <a:custGeom>
              <a:rect b="b" l="l" r="r" t="t"/>
              <a:pathLst>
                <a:path extrusionOk="0" h="7738" w="7739">
                  <a:moveTo>
                    <a:pt x="1" y="0"/>
                  </a:moveTo>
                  <a:lnTo>
                    <a:pt x="1" y="7738"/>
                  </a:lnTo>
                  <a:lnTo>
                    <a:pt x="7739" y="7738"/>
                  </a:lnTo>
                  <a:lnTo>
                    <a:pt x="77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20"/>
          <p:cNvGrpSpPr/>
          <p:nvPr/>
        </p:nvGrpSpPr>
        <p:grpSpPr>
          <a:xfrm flipH="1" rot="10800000">
            <a:off x="8815777" y="2536920"/>
            <a:ext cx="674529" cy="778826"/>
            <a:chOff x="511439" y="2611666"/>
            <a:chExt cx="674529" cy="778826"/>
          </a:xfrm>
        </p:grpSpPr>
        <p:sp>
          <p:nvSpPr>
            <p:cNvPr id="253" name="Google Shape;253;p20"/>
            <p:cNvSpPr/>
            <p:nvPr/>
          </p:nvSpPr>
          <p:spPr>
            <a:xfrm>
              <a:off x="511439" y="2611666"/>
              <a:ext cx="674529" cy="337293"/>
            </a:xfrm>
            <a:custGeom>
              <a:rect b="b" l="l" r="r" t="t"/>
              <a:pathLst>
                <a:path extrusionOk="0" h="11665" w="23328">
                  <a:moveTo>
                    <a:pt x="11664" y="1"/>
                  </a:moveTo>
                  <a:lnTo>
                    <a:pt x="0" y="11665"/>
                  </a:lnTo>
                  <a:lnTo>
                    <a:pt x="23328" y="11665"/>
                  </a:lnTo>
                  <a:lnTo>
                    <a:pt x="1166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0"/>
            <p:cNvSpPr/>
            <p:nvPr/>
          </p:nvSpPr>
          <p:spPr>
            <a:xfrm>
              <a:off x="511439" y="3053198"/>
              <a:ext cx="674529" cy="337293"/>
            </a:xfrm>
            <a:custGeom>
              <a:rect b="b" l="l" r="r" t="t"/>
              <a:pathLst>
                <a:path extrusionOk="0" h="11665" w="23328">
                  <a:moveTo>
                    <a:pt x="11664" y="1"/>
                  </a:moveTo>
                  <a:lnTo>
                    <a:pt x="0" y="11665"/>
                  </a:lnTo>
                  <a:lnTo>
                    <a:pt x="23328" y="11665"/>
                  </a:lnTo>
                  <a:lnTo>
                    <a:pt x="116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5" name="Google Shape;255;p20"/>
          <p:cNvSpPr txBox="1"/>
          <p:nvPr>
            <p:ph idx="1" type="subTitle"/>
          </p:nvPr>
        </p:nvSpPr>
        <p:spPr>
          <a:xfrm>
            <a:off x="719900" y="2992400"/>
            <a:ext cx="2448900" cy="934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6" name="Google Shape;256;p20"/>
          <p:cNvSpPr txBox="1"/>
          <p:nvPr>
            <p:ph idx="2" type="subTitle"/>
          </p:nvPr>
        </p:nvSpPr>
        <p:spPr>
          <a:xfrm>
            <a:off x="3347446" y="2992400"/>
            <a:ext cx="2448900" cy="934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7" name="Google Shape;257;p20"/>
          <p:cNvSpPr txBox="1"/>
          <p:nvPr>
            <p:ph idx="3" type="subTitle"/>
          </p:nvPr>
        </p:nvSpPr>
        <p:spPr>
          <a:xfrm>
            <a:off x="5974999" y="2992400"/>
            <a:ext cx="2448900" cy="934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8" name="Google Shape;258;p20"/>
          <p:cNvSpPr txBox="1"/>
          <p:nvPr>
            <p:ph idx="4" type="subTitle"/>
          </p:nvPr>
        </p:nvSpPr>
        <p:spPr>
          <a:xfrm>
            <a:off x="719900" y="2419700"/>
            <a:ext cx="24489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sz="2000">
                <a:solidFill>
                  <a:schemeClr val="dk1"/>
                </a:solidFill>
                <a:latin typeface="Archivo SemiBold"/>
                <a:ea typeface="Archivo SemiBold"/>
                <a:cs typeface="Archivo SemiBold"/>
                <a:sym typeface="Archivo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59" name="Google Shape;259;p20"/>
          <p:cNvSpPr txBox="1"/>
          <p:nvPr>
            <p:ph idx="5" type="subTitle"/>
          </p:nvPr>
        </p:nvSpPr>
        <p:spPr>
          <a:xfrm>
            <a:off x="3347450" y="2419700"/>
            <a:ext cx="24489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sz="2000">
                <a:solidFill>
                  <a:schemeClr val="dk1"/>
                </a:solidFill>
                <a:latin typeface="Archivo SemiBold"/>
                <a:ea typeface="Archivo SemiBold"/>
                <a:cs typeface="Archivo SemiBold"/>
                <a:sym typeface="Archivo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60" name="Google Shape;260;p20"/>
          <p:cNvSpPr txBox="1"/>
          <p:nvPr>
            <p:ph idx="6" type="subTitle"/>
          </p:nvPr>
        </p:nvSpPr>
        <p:spPr>
          <a:xfrm>
            <a:off x="5974999" y="2419700"/>
            <a:ext cx="24489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sz="2000">
                <a:solidFill>
                  <a:schemeClr val="dk1"/>
                </a:solidFill>
                <a:latin typeface="Archivo SemiBold"/>
                <a:ea typeface="Archivo SemiBold"/>
                <a:cs typeface="Archivo SemiBold"/>
                <a:sym typeface="Archivo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grpSp>
        <p:nvGrpSpPr>
          <p:cNvPr id="28" name="Google Shape;28;p3"/>
          <p:cNvGrpSpPr/>
          <p:nvPr/>
        </p:nvGrpSpPr>
        <p:grpSpPr>
          <a:xfrm flipH="1" rot="10800000">
            <a:off x="2868370" y="-20543"/>
            <a:ext cx="100335" cy="465994"/>
            <a:chOff x="908095" y="4932211"/>
            <a:chExt cx="100335" cy="465994"/>
          </a:xfrm>
        </p:grpSpPr>
        <p:sp>
          <p:nvSpPr>
            <p:cNvPr id="29" name="Google Shape;29;p3"/>
            <p:cNvSpPr/>
            <p:nvPr/>
          </p:nvSpPr>
          <p:spPr>
            <a:xfrm>
              <a:off x="908095" y="5099860"/>
              <a:ext cx="100335" cy="100335"/>
            </a:xfrm>
            <a:custGeom>
              <a:rect b="b" l="l" r="r" t="t"/>
              <a:pathLst>
                <a:path extrusionOk="0" h="3470" w="3470">
                  <a:moveTo>
                    <a:pt x="0" y="0"/>
                  </a:moveTo>
                  <a:lnTo>
                    <a:pt x="0" y="3469"/>
                  </a:lnTo>
                  <a:lnTo>
                    <a:pt x="3470" y="3469"/>
                  </a:lnTo>
                  <a:lnTo>
                    <a:pt x="34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908095" y="5297176"/>
              <a:ext cx="100335" cy="101029"/>
            </a:xfrm>
            <a:custGeom>
              <a:rect b="b" l="l" r="r" t="t"/>
              <a:pathLst>
                <a:path extrusionOk="0" h="3494" w="3470">
                  <a:moveTo>
                    <a:pt x="0" y="1"/>
                  </a:moveTo>
                  <a:lnTo>
                    <a:pt x="0" y="3493"/>
                  </a:lnTo>
                  <a:lnTo>
                    <a:pt x="3470" y="3493"/>
                  </a:lnTo>
                  <a:lnTo>
                    <a:pt x="347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939092" y="4932211"/>
              <a:ext cx="38312" cy="38977"/>
            </a:xfrm>
            <a:custGeom>
              <a:rect b="b" l="l" r="r" t="t"/>
              <a:pathLst>
                <a:path extrusionOk="0" h="1348" w="1325">
                  <a:moveTo>
                    <a:pt x="1" y="0"/>
                  </a:moveTo>
                  <a:lnTo>
                    <a:pt x="1" y="1347"/>
                  </a:lnTo>
                  <a:lnTo>
                    <a:pt x="1325" y="1347"/>
                  </a:lnTo>
                  <a:lnTo>
                    <a:pt x="132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 name="Google Shape;32;p3"/>
          <p:cNvGrpSpPr/>
          <p:nvPr/>
        </p:nvGrpSpPr>
        <p:grpSpPr>
          <a:xfrm>
            <a:off x="-828801" y="3925450"/>
            <a:ext cx="3715780" cy="2034777"/>
            <a:chOff x="3831199" y="4002275"/>
            <a:chExt cx="3715780" cy="2034777"/>
          </a:xfrm>
        </p:grpSpPr>
        <p:sp>
          <p:nvSpPr>
            <p:cNvPr id="33" name="Google Shape;33;p3"/>
            <p:cNvSpPr/>
            <p:nvPr/>
          </p:nvSpPr>
          <p:spPr>
            <a:xfrm>
              <a:off x="6345127" y="4834536"/>
              <a:ext cx="1201852" cy="1202517"/>
            </a:xfrm>
            <a:custGeom>
              <a:rect b="b" l="l" r="r" t="t"/>
              <a:pathLst>
                <a:path extrusionOk="0" fill="none" h="41588" w="41565">
                  <a:moveTo>
                    <a:pt x="0" y="0"/>
                  </a:moveTo>
                  <a:lnTo>
                    <a:pt x="41565" y="41588"/>
                  </a:lnTo>
                </a:path>
              </a:pathLst>
            </a:custGeom>
            <a:noFill/>
            <a:ln cap="rnd" cmpd="sng" w="188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 name="Google Shape;34;p3"/>
            <p:cNvGrpSpPr/>
            <p:nvPr/>
          </p:nvGrpSpPr>
          <p:grpSpPr>
            <a:xfrm>
              <a:off x="3831199" y="4002275"/>
              <a:ext cx="3018842" cy="1712722"/>
              <a:chOff x="3831199" y="4002275"/>
              <a:chExt cx="3018842" cy="1712722"/>
            </a:xfrm>
          </p:grpSpPr>
          <p:sp>
            <p:nvSpPr>
              <p:cNvPr id="35" name="Google Shape;35;p3"/>
              <p:cNvSpPr/>
              <p:nvPr/>
            </p:nvSpPr>
            <p:spPr>
              <a:xfrm>
                <a:off x="4051647" y="4219427"/>
                <a:ext cx="2798394" cy="1495571"/>
              </a:xfrm>
              <a:custGeom>
                <a:rect b="b" l="l" r="r" t="t"/>
                <a:pathLst>
                  <a:path extrusionOk="0" fill="none" h="51723" w="96780">
                    <a:moveTo>
                      <a:pt x="0" y="0"/>
                    </a:moveTo>
                    <a:lnTo>
                      <a:pt x="9632" y="9632"/>
                    </a:lnTo>
                    <a:lnTo>
                      <a:pt x="54690" y="9632"/>
                    </a:lnTo>
                    <a:lnTo>
                      <a:pt x="96779" y="51722"/>
                    </a:lnTo>
                  </a:path>
                </a:pathLst>
              </a:custGeom>
              <a:noFill/>
              <a:ln cap="rnd" cmpd="sng" w="188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a:off x="3831199" y="4002275"/>
                <a:ext cx="126734" cy="126763"/>
              </a:xfrm>
              <a:custGeom>
                <a:rect b="b" l="l" r="r" t="t"/>
                <a:pathLst>
                  <a:path extrusionOk="0" fill="none" h="4384" w="4383">
                    <a:moveTo>
                      <a:pt x="0" y="1"/>
                    </a:moveTo>
                    <a:lnTo>
                      <a:pt x="4383" y="4383"/>
                    </a:lnTo>
                  </a:path>
                </a:pathLst>
              </a:custGeom>
              <a:noFill/>
              <a:ln cap="rnd" cmpd="sng" w="188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7" name="Google Shape;37;p3"/>
          <p:cNvSpPr/>
          <p:nvPr/>
        </p:nvSpPr>
        <p:spPr>
          <a:xfrm flipH="1" rot="10800000">
            <a:off x="551043" y="2030120"/>
            <a:ext cx="194077" cy="194077"/>
          </a:xfrm>
          <a:custGeom>
            <a:rect b="b" l="l" r="r" t="t"/>
            <a:pathLst>
              <a:path extrusionOk="0" h="6712" w="6712">
                <a:moveTo>
                  <a:pt x="0" y="1"/>
                </a:moveTo>
                <a:lnTo>
                  <a:pt x="0" y="6711"/>
                </a:lnTo>
                <a:lnTo>
                  <a:pt x="6711" y="6711"/>
                </a:lnTo>
                <a:lnTo>
                  <a:pt x="67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txBox="1"/>
          <p:nvPr>
            <p:ph type="title"/>
          </p:nvPr>
        </p:nvSpPr>
        <p:spPr>
          <a:xfrm>
            <a:off x="3586675" y="2079575"/>
            <a:ext cx="4844100" cy="15114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9" name="Google Shape;39;p3"/>
          <p:cNvSpPr txBox="1"/>
          <p:nvPr>
            <p:ph hasCustomPrompt="1" idx="2" type="title"/>
          </p:nvPr>
        </p:nvSpPr>
        <p:spPr>
          <a:xfrm>
            <a:off x="3586675" y="1012925"/>
            <a:ext cx="1652100" cy="9159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0" name="Google Shape;40;p3"/>
          <p:cNvSpPr txBox="1"/>
          <p:nvPr>
            <p:ph idx="1" type="subTitle"/>
          </p:nvPr>
        </p:nvSpPr>
        <p:spPr>
          <a:xfrm>
            <a:off x="3586675" y="3741725"/>
            <a:ext cx="48441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61" name="Shape 261"/>
        <p:cNvGrpSpPr/>
        <p:nvPr/>
      </p:nvGrpSpPr>
      <p:grpSpPr>
        <a:xfrm>
          <a:off x="0" y="0"/>
          <a:ext cx="0" cy="0"/>
          <a:chOff x="0" y="0"/>
          <a:chExt cx="0" cy="0"/>
        </a:xfrm>
      </p:grpSpPr>
      <p:grpSp>
        <p:nvGrpSpPr>
          <p:cNvPr id="262" name="Google Shape;262;p21"/>
          <p:cNvGrpSpPr/>
          <p:nvPr/>
        </p:nvGrpSpPr>
        <p:grpSpPr>
          <a:xfrm flipH="1" rot="10800000">
            <a:off x="8578066" y="2879874"/>
            <a:ext cx="192747" cy="252804"/>
            <a:chOff x="2077591" y="2550308"/>
            <a:chExt cx="192747" cy="252804"/>
          </a:xfrm>
        </p:grpSpPr>
        <p:sp>
          <p:nvSpPr>
            <p:cNvPr id="263" name="Google Shape;263;p21"/>
            <p:cNvSpPr/>
            <p:nvPr/>
          </p:nvSpPr>
          <p:spPr>
            <a:xfrm>
              <a:off x="2077591" y="2709341"/>
              <a:ext cx="192747" cy="93771"/>
            </a:xfrm>
            <a:custGeom>
              <a:rect b="b" l="l" r="r" t="t"/>
              <a:pathLst>
                <a:path extrusionOk="0" fill="none" h="3243" w="6666">
                  <a:moveTo>
                    <a:pt x="1" y="3242"/>
                  </a:moveTo>
                  <a:lnTo>
                    <a:pt x="3128" y="115"/>
                  </a:lnTo>
                  <a:cubicBezTo>
                    <a:pt x="3242" y="1"/>
                    <a:pt x="3424" y="1"/>
                    <a:pt x="3539" y="115"/>
                  </a:cubicBezTo>
                  <a:lnTo>
                    <a:pt x="6666" y="3242"/>
                  </a:lnTo>
                </a:path>
              </a:pathLst>
            </a:custGeom>
            <a:noFill/>
            <a:ln cap="rnd" cmpd="sng" w="188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1"/>
            <p:cNvSpPr/>
            <p:nvPr/>
          </p:nvSpPr>
          <p:spPr>
            <a:xfrm>
              <a:off x="2077591" y="2550308"/>
              <a:ext cx="192747" cy="93742"/>
            </a:xfrm>
            <a:custGeom>
              <a:rect b="b" l="l" r="r" t="t"/>
              <a:pathLst>
                <a:path extrusionOk="0" fill="none" h="3242" w="6666">
                  <a:moveTo>
                    <a:pt x="1" y="3241"/>
                  </a:moveTo>
                  <a:lnTo>
                    <a:pt x="3128" y="114"/>
                  </a:lnTo>
                  <a:cubicBezTo>
                    <a:pt x="3242" y="0"/>
                    <a:pt x="3424" y="0"/>
                    <a:pt x="3539" y="114"/>
                  </a:cubicBezTo>
                  <a:lnTo>
                    <a:pt x="6666" y="3241"/>
                  </a:lnTo>
                </a:path>
              </a:pathLst>
            </a:custGeom>
            <a:noFill/>
            <a:ln cap="rnd" cmpd="sng" w="188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21"/>
          <p:cNvGrpSpPr/>
          <p:nvPr/>
        </p:nvGrpSpPr>
        <p:grpSpPr>
          <a:xfrm flipH="1" rot="10800000">
            <a:off x="8400410" y="3362906"/>
            <a:ext cx="60721" cy="349843"/>
            <a:chOff x="1520573" y="1617713"/>
            <a:chExt cx="60722" cy="349843"/>
          </a:xfrm>
        </p:grpSpPr>
        <p:sp>
          <p:nvSpPr>
            <p:cNvPr id="266" name="Google Shape;266;p21"/>
            <p:cNvSpPr/>
            <p:nvPr/>
          </p:nvSpPr>
          <p:spPr>
            <a:xfrm>
              <a:off x="1520573" y="1617713"/>
              <a:ext cx="60722" cy="60750"/>
            </a:xfrm>
            <a:custGeom>
              <a:rect b="b" l="l" r="r" t="t"/>
              <a:pathLst>
                <a:path extrusionOk="0" h="2101" w="2100">
                  <a:moveTo>
                    <a:pt x="0" y="1"/>
                  </a:moveTo>
                  <a:lnTo>
                    <a:pt x="0" y="2101"/>
                  </a:lnTo>
                  <a:lnTo>
                    <a:pt x="2100" y="2101"/>
                  </a:lnTo>
                  <a:lnTo>
                    <a:pt x="210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1"/>
            <p:cNvSpPr/>
            <p:nvPr/>
          </p:nvSpPr>
          <p:spPr>
            <a:xfrm>
              <a:off x="1520573" y="1762259"/>
              <a:ext cx="60722" cy="60750"/>
            </a:xfrm>
            <a:custGeom>
              <a:rect b="b" l="l" r="r" t="t"/>
              <a:pathLst>
                <a:path extrusionOk="0" h="2101" w="2100">
                  <a:moveTo>
                    <a:pt x="0" y="1"/>
                  </a:moveTo>
                  <a:lnTo>
                    <a:pt x="0" y="2101"/>
                  </a:lnTo>
                  <a:lnTo>
                    <a:pt x="2100" y="2101"/>
                  </a:lnTo>
                  <a:lnTo>
                    <a:pt x="210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1"/>
            <p:cNvSpPr/>
            <p:nvPr/>
          </p:nvSpPr>
          <p:spPr>
            <a:xfrm>
              <a:off x="1520573" y="1907470"/>
              <a:ext cx="60722" cy="60085"/>
            </a:xfrm>
            <a:custGeom>
              <a:rect b="b" l="l" r="r" t="t"/>
              <a:pathLst>
                <a:path extrusionOk="0" h="2078" w="2100">
                  <a:moveTo>
                    <a:pt x="0" y="0"/>
                  </a:moveTo>
                  <a:lnTo>
                    <a:pt x="0" y="2077"/>
                  </a:lnTo>
                  <a:lnTo>
                    <a:pt x="2100" y="2077"/>
                  </a:lnTo>
                  <a:lnTo>
                    <a:pt x="210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9" name="Google Shape;269;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70" name="Google Shape;270;p21"/>
          <p:cNvSpPr txBox="1"/>
          <p:nvPr>
            <p:ph idx="1" type="subTitle"/>
          </p:nvPr>
        </p:nvSpPr>
        <p:spPr>
          <a:xfrm>
            <a:off x="1671227" y="1995300"/>
            <a:ext cx="23076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1" name="Google Shape;271;p21"/>
          <p:cNvSpPr txBox="1"/>
          <p:nvPr>
            <p:ph idx="2" type="subTitle"/>
          </p:nvPr>
        </p:nvSpPr>
        <p:spPr>
          <a:xfrm>
            <a:off x="5183185" y="1995300"/>
            <a:ext cx="23076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2" name="Google Shape;272;p21"/>
          <p:cNvSpPr txBox="1"/>
          <p:nvPr>
            <p:ph idx="3" type="subTitle"/>
          </p:nvPr>
        </p:nvSpPr>
        <p:spPr>
          <a:xfrm>
            <a:off x="1671227" y="3638175"/>
            <a:ext cx="23076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3" name="Google Shape;273;p21"/>
          <p:cNvSpPr txBox="1"/>
          <p:nvPr>
            <p:ph idx="4" type="subTitle"/>
          </p:nvPr>
        </p:nvSpPr>
        <p:spPr>
          <a:xfrm>
            <a:off x="5183185" y="3638175"/>
            <a:ext cx="23076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4" name="Google Shape;274;p21"/>
          <p:cNvSpPr txBox="1"/>
          <p:nvPr>
            <p:ph idx="5" type="subTitle"/>
          </p:nvPr>
        </p:nvSpPr>
        <p:spPr>
          <a:xfrm>
            <a:off x="1671227" y="1489700"/>
            <a:ext cx="2307600" cy="505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sz="2000">
                <a:solidFill>
                  <a:schemeClr val="dk1"/>
                </a:solidFill>
                <a:latin typeface="Archivo SemiBold"/>
                <a:ea typeface="Archivo SemiBold"/>
                <a:cs typeface="Archivo SemiBold"/>
                <a:sym typeface="Archivo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75" name="Google Shape;275;p21"/>
          <p:cNvSpPr txBox="1"/>
          <p:nvPr>
            <p:ph idx="6" type="subTitle"/>
          </p:nvPr>
        </p:nvSpPr>
        <p:spPr>
          <a:xfrm>
            <a:off x="1671227" y="3132675"/>
            <a:ext cx="2307600" cy="505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sz="2000">
                <a:solidFill>
                  <a:schemeClr val="dk1"/>
                </a:solidFill>
                <a:latin typeface="Archivo SemiBold"/>
                <a:ea typeface="Archivo SemiBold"/>
                <a:cs typeface="Archivo SemiBold"/>
                <a:sym typeface="Archivo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76" name="Google Shape;276;p21"/>
          <p:cNvSpPr txBox="1"/>
          <p:nvPr>
            <p:ph idx="7" type="subTitle"/>
          </p:nvPr>
        </p:nvSpPr>
        <p:spPr>
          <a:xfrm>
            <a:off x="5183185" y="1489700"/>
            <a:ext cx="2307600" cy="505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sz="2000">
                <a:solidFill>
                  <a:schemeClr val="dk1"/>
                </a:solidFill>
                <a:latin typeface="Archivo SemiBold"/>
                <a:ea typeface="Archivo SemiBold"/>
                <a:cs typeface="Archivo SemiBold"/>
                <a:sym typeface="Archivo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77" name="Google Shape;277;p21"/>
          <p:cNvSpPr txBox="1"/>
          <p:nvPr>
            <p:ph idx="8" type="subTitle"/>
          </p:nvPr>
        </p:nvSpPr>
        <p:spPr>
          <a:xfrm>
            <a:off x="5183185" y="3132675"/>
            <a:ext cx="2307600" cy="505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sz="2000">
                <a:solidFill>
                  <a:schemeClr val="dk1"/>
                </a:solidFill>
                <a:latin typeface="Archivo SemiBold"/>
                <a:ea typeface="Archivo SemiBold"/>
                <a:cs typeface="Archivo SemiBold"/>
                <a:sym typeface="Archivo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grpSp>
        <p:nvGrpSpPr>
          <p:cNvPr id="278" name="Google Shape;278;p21"/>
          <p:cNvGrpSpPr/>
          <p:nvPr/>
        </p:nvGrpSpPr>
        <p:grpSpPr>
          <a:xfrm rot="10800000">
            <a:off x="8227484" y="3751544"/>
            <a:ext cx="1067400" cy="1391968"/>
            <a:chOff x="8167443" y="-99578"/>
            <a:chExt cx="1067400" cy="1391968"/>
          </a:xfrm>
        </p:grpSpPr>
        <p:grpSp>
          <p:nvGrpSpPr>
            <p:cNvPr id="279" name="Google Shape;279;p21"/>
            <p:cNvGrpSpPr/>
            <p:nvPr/>
          </p:nvGrpSpPr>
          <p:grpSpPr>
            <a:xfrm>
              <a:off x="8167443" y="-99578"/>
              <a:ext cx="636911" cy="1391968"/>
              <a:chOff x="6643443" y="-99578"/>
              <a:chExt cx="636911" cy="1391968"/>
            </a:xfrm>
          </p:grpSpPr>
          <p:sp>
            <p:nvSpPr>
              <p:cNvPr id="280" name="Google Shape;280;p21"/>
              <p:cNvSpPr/>
              <p:nvPr/>
            </p:nvSpPr>
            <p:spPr>
              <a:xfrm>
                <a:off x="6644744" y="536003"/>
                <a:ext cx="635610" cy="458071"/>
              </a:xfrm>
              <a:custGeom>
                <a:rect b="b" l="l" r="r" t="t"/>
                <a:pathLst>
                  <a:path extrusionOk="0" h="15842" w="21982">
                    <a:moveTo>
                      <a:pt x="1" y="0"/>
                    </a:moveTo>
                    <a:lnTo>
                      <a:pt x="1" y="15841"/>
                    </a:lnTo>
                    <a:lnTo>
                      <a:pt x="21982" y="15841"/>
                    </a:lnTo>
                    <a:lnTo>
                      <a:pt x="2198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1"/>
              <p:cNvSpPr/>
              <p:nvPr/>
            </p:nvSpPr>
            <p:spPr>
              <a:xfrm>
                <a:off x="6644744" y="994045"/>
                <a:ext cx="635610" cy="298345"/>
              </a:xfrm>
              <a:custGeom>
                <a:rect b="b" l="l" r="r" t="t"/>
                <a:pathLst>
                  <a:path extrusionOk="0" h="10318" w="21982">
                    <a:moveTo>
                      <a:pt x="1" y="0"/>
                    </a:moveTo>
                    <a:lnTo>
                      <a:pt x="1" y="10317"/>
                    </a:lnTo>
                    <a:lnTo>
                      <a:pt x="21982" y="10317"/>
                    </a:lnTo>
                    <a:lnTo>
                      <a:pt x="2198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1"/>
              <p:cNvSpPr/>
              <p:nvPr/>
            </p:nvSpPr>
            <p:spPr>
              <a:xfrm>
                <a:off x="6643443" y="-99578"/>
                <a:ext cx="636911" cy="636940"/>
              </a:xfrm>
              <a:custGeom>
                <a:rect b="b" l="l" r="r" t="t"/>
                <a:pathLst>
                  <a:path extrusionOk="0" h="22028" w="22027">
                    <a:moveTo>
                      <a:pt x="0" y="1"/>
                    </a:moveTo>
                    <a:lnTo>
                      <a:pt x="0" y="22027"/>
                    </a:lnTo>
                    <a:lnTo>
                      <a:pt x="22027" y="22027"/>
                    </a:lnTo>
                    <a:lnTo>
                      <a:pt x="2202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3" name="Google Shape;283;p21"/>
            <p:cNvGrpSpPr/>
            <p:nvPr/>
          </p:nvGrpSpPr>
          <p:grpSpPr>
            <a:xfrm>
              <a:off x="9002482" y="-99578"/>
              <a:ext cx="232361" cy="508875"/>
              <a:chOff x="7411657" y="-99578"/>
              <a:chExt cx="232361" cy="508875"/>
            </a:xfrm>
          </p:grpSpPr>
          <p:sp>
            <p:nvSpPr>
              <p:cNvPr id="284" name="Google Shape;284;p21"/>
              <p:cNvSpPr/>
              <p:nvPr/>
            </p:nvSpPr>
            <p:spPr>
              <a:xfrm>
                <a:off x="7411657" y="132754"/>
                <a:ext cx="232361" cy="167649"/>
              </a:xfrm>
              <a:custGeom>
                <a:rect b="b" l="l" r="r" t="t"/>
                <a:pathLst>
                  <a:path extrusionOk="0" h="5798" w="8036">
                    <a:moveTo>
                      <a:pt x="1" y="0"/>
                    </a:moveTo>
                    <a:lnTo>
                      <a:pt x="1" y="5798"/>
                    </a:lnTo>
                    <a:lnTo>
                      <a:pt x="8035" y="5798"/>
                    </a:lnTo>
                    <a:lnTo>
                      <a:pt x="80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1"/>
              <p:cNvSpPr/>
              <p:nvPr/>
            </p:nvSpPr>
            <p:spPr>
              <a:xfrm>
                <a:off x="7411657" y="300375"/>
                <a:ext cx="232361" cy="108923"/>
              </a:xfrm>
              <a:custGeom>
                <a:rect b="b" l="l" r="r" t="t"/>
                <a:pathLst>
                  <a:path extrusionOk="0" h="3767" w="8036">
                    <a:moveTo>
                      <a:pt x="1" y="1"/>
                    </a:moveTo>
                    <a:lnTo>
                      <a:pt x="1" y="3767"/>
                    </a:lnTo>
                    <a:lnTo>
                      <a:pt x="8035" y="3767"/>
                    </a:lnTo>
                    <a:lnTo>
                      <a:pt x="803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1"/>
              <p:cNvSpPr/>
              <p:nvPr/>
            </p:nvSpPr>
            <p:spPr>
              <a:xfrm>
                <a:off x="7411657" y="-99578"/>
                <a:ext cx="232361" cy="232997"/>
              </a:xfrm>
              <a:custGeom>
                <a:rect b="b" l="l" r="r" t="t"/>
                <a:pathLst>
                  <a:path extrusionOk="0" h="8058" w="8036">
                    <a:moveTo>
                      <a:pt x="1" y="1"/>
                    </a:moveTo>
                    <a:lnTo>
                      <a:pt x="1" y="8058"/>
                    </a:lnTo>
                    <a:lnTo>
                      <a:pt x="8035" y="8058"/>
                    </a:lnTo>
                    <a:lnTo>
                      <a:pt x="80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87" name="Shape 287"/>
        <p:cNvGrpSpPr/>
        <p:nvPr/>
      </p:nvGrpSpPr>
      <p:grpSpPr>
        <a:xfrm>
          <a:off x="0" y="0"/>
          <a:ext cx="0" cy="0"/>
          <a:chOff x="0" y="0"/>
          <a:chExt cx="0" cy="0"/>
        </a:xfrm>
      </p:grpSpPr>
      <p:sp>
        <p:nvSpPr>
          <p:cNvPr id="288" name="Google Shape;288;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289" name="Google Shape;289;p22"/>
          <p:cNvGrpSpPr/>
          <p:nvPr/>
        </p:nvGrpSpPr>
        <p:grpSpPr>
          <a:xfrm flipH="1" rot="10800000">
            <a:off x="8819437" y="2690970"/>
            <a:ext cx="490383" cy="566206"/>
            <a:chOff x="511439" y="2611666"/>
            <a:chExt cx="674529" cy="778826"/>
          </a:xfrm>
        </p:grpSpPr>
        <p:sp>
          <p:nvSpPr>
            <p:cNvPr id="290" name="Google Shape;290;p22"/>
            <p:cNvSpPr/>
            <p:nvPr/>
          </p:nvSpPr>
          <p:spPr>
            <a:xfrm>
              <a:off x="511439" y="2611666"/>
              <a:ext cx="674529" cy="337293"/>
            </a:xfrm>
            <a:custGeom>
              <a:rect b="b" l="l" r="r" t="t"/>
              <a:pathLst>
                <a:path extrusionOk="0" h="11665" w="23328">
                  <a:moveTo>
                    <a:pt x="11664" y="1"/>
                  </a:moveTo>
                  <a:lnTo>
                    <a:pt x="0" y="11665"/>
                  </a:lnTo>
                  <a:lnTo>
                    <a:pt x="23328" y="11665"/>
                  </a:lnTo>
                  <a:lnTo>
                    <a:pt x="1166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2"/>
            <p:cNvSpPr/>
            <p:nvPr/>
          </p:nvSpPr>
          <p:spPr>
            <a:xfrm>
              <a:off x="511439" y="3053198"/>
              <a:ext cx="674529" cy="337293"/>
            </a:xfrm>
            <a:custGeom>
              <a:rect b="b" l="l" r="r" t="t"/>
              <a:pathLst>
                <a:path extrusionOk="0" h="11665" w="23328">
                  <a:moveTo>
                    <a:pt x="11664" y="1"/>
                  </a:moveTo>
                  <a:lnTo>
                    <a:pt x="0" y="11665"/>
                  </a:lnTo>
                  <a:lnTo>
                    <a:pt x="23328" y="11665"/>
                  </a:lnTo>
                  <a:lnTo>
                    <a:pt x="116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2" name="Google Shape;292;p22"/>
          <p:cNvGrpSpPr/>
          <p:nvPr/>
        </p:nvGrpSpPr>
        <p:grpSpPr>
          <a:xfrm>
            <a:off x="8117957" y="-3"/>
            <a:ext cx="1067397" cy="1777629"/>
            <a:chOff x="7660757" y="-99578"/>
            <a:chExt cx="1067397" cy="1777629"/>
          </a:xfrm>
        </p:grpSpPr>
        <p:grpSp>
          <p:nvGrpSpPr>
            <p:cNvPr id="293" name="Google Shape;293;p22"/>
            <p:cNvGrpSpPr/>
            <p:nvPr/>
          </p:nvGrpSpPr>
          <p:grpSpPr>
            <a:xfrm>
              <a:off x="7660757" y="-99578"/>
              <a:ext cx="1067397" cy="1391968"/>
              <a:chOff x="7660757" y="-99578"/>
              <a:chExt cx="1067397" cy="1391968"/>
            </a:xfrm>
          </p:grpSpPr>
          <p:grpSp>
            <p:nvGrpSpPr>
              <p:cNvPr id="294" name="Google Shape;294;p22"/>
              <p:cNvGrpSpPr/>
              <p:nvPr/>
            </p:nvGrpSpPr>
            <p:grpSpPr>
              <a:xfrm>
                <a:off x="8091243" y="-99578"/>
                <a:ext cx="636911" cy="1391968"/>
                <a:chOff x="6643443" y="-99578"/>
                <a:chExt cx="636911" cy="1391968"/>
              </a:xfrm>
            </p:grpSpPr>
            <p:sp>
              <p:nvSpPr>
                <p:cNvPr id="295" name="Google Shape;295;p22"/>
                <p:cNvSpPr/>
                <p:nvPr/>
              </p:nvSpPr>
              <p:spPr>
                <a:xfrm>
                  <a:off x="6644744" y="536003"/>
                  <a:ext cx="635610" cy="458071"/>
                </a:xfrm>
                <a:custGeom>
                  <a:rect b="b" l="l" r="r" t="t"/>
                  <a:pathLst>
                    <a:path extrusionOk="0" h="15842" w="21982">
                      <a:moveTo>
                        <a:pt x="1" y="0"/>
                      </a:moveTo>
                      <a:lnTo>
                        <a:pt x="1" y="15841"/>
                      </a:lnTo>
                      <a:lnTo>
                        <a:pt x="21982" y="15841"/>
                      </a:lnTo>
                      <a:lnTo>
                        <a:pt x="2198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2"/>
                <p:cNvSpPr/>
                <p:nvPr/>
              </p:nvSpPr>
              <p:spPr>
                <a:xfrm>
                  <a:off x="6644744" y="994045"/>
                  <a:ext cx="635610" cy="298345"/>
                </a:xfrm>
                <a:custGeom>
                  <a:rect b="b" l="l" r="r" t="t"/>
                  <a:pathLst>
                    <a:path extrusionOk="0" h="10318" w="21982">
                      <a:moveTo>
                        <a:pt x="1" y="0"/>
                      </a:moveTo>
                      <a:lnTo>
                        <a:pt x="1" y="10317"/>
                      </a:lnTo>
                      <a:lnTo>
                        <a:pt x="21982" y="10317"/>
                      </a:lnTo>
                      <a:lnTo>
                        <a:pt x="2198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2"/>
                <p:cNvSpPr/>
                <p:nvPr/>
              </p:nvSpPr>
              <p:spPr>
                <a:xfrm>
                  <a:off x="6643443" y="-99578"/>
                  <a:ext cx="636911" cy="636940"/>
                </a:xfrm>
                <a:custGeom>
                  <a:rect b="b" l="l" r="r" t="t"/>
                  <a:pathLst>
                    <a:path extrusionOk="0" h="22028" w="22027">
                      <a:moveTo>
                        <a:pt x="0" y="1"/>
                      </a:moveTo>
                      <a:lnTo>
                        <a:pt x="0" y="22027"/>
                      </a:lnTo>
                      <a:lnTo>
                        <a:pt x="22027" y="22027"/>
                      </a:lnTo>
                      <a:lnTo>
                        <a:pt x="2202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8" name="Google Shape;298;p22"/>
              <p:cNvGrpSpPr/>
              <p:nvPr/>
            </p:nvGrpSpPr>
            <p:grpSpPr>
              <a:xfrm>
                <a:off x="7660757" y="-99578"/>
                <a:ext cx="232361" cy="508875"/>
                <a:chOff x="7411657" y="-99578"/>
                <a:chExt cx="232361" cy="508875"/>
              </a:xfrm>
            </p:grpSpPr>
            <p:sp>
              <p:nvSpPr>
                <p:cNvPr id="299" name="Google Shape;299;p22"/>
                <p:cNvSpPr/>
                <p:nvPr/>
              </p:nvSpPr>
              <p:spPr>
                <a:xfrm>
                  <a:off x="7411657" y="132754"/>
                  <a:ext cx="232361" cy="167649"/>
                </a:xfrm>
                <a:custGeom>
                  <a:rect b="b" l="l" r="r" t="t"/>
                  <a:pathLst>
                    <a:path extrusionOk="0" h="5798" w="8036">
                      <a:moveTo>
                        <a:pt x="1" y="0"/>
                      </a:moveTo>
                      <a:lnTo>
                        <a:pt x="1" y="5798"/>
                      </a:lnTo>
                      <a:lnTo>
                        <a:pt x="8035" y="5798"/>
                      </a:lnTo>
                      <a:lnTo>
                        <a:pt x="80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2"/>
                <p:cNvSpPr/>
                <p:nvPr/>
              </p:nvSpPr>
              <p:spPr>
                <a:xfrm>
                  <a:off x="7411657" y="300375"/>
                  <a:ext cx="232361" cy="108923"/>
                </a:xfrm>
                <a:custGeom>
                  <a:rect b="b" l="l" r="r" t="t"/>
                  <a:pathLst>
                    <a:path extrusionOk="0" h="3767" w="8036">
                      <a:moveTo>
                        <a:pt x="1" y="1"/>
                      </a:moveTo>
                      <a:lnTo>
                        <a:pt x="1" y="3767"/>
                      </a:lnTo>
                      <a:lnTo>
                        <a:pt x="8035" y="3767"/>
                      </a:lnTo>
                      <a:lnTo>
                        <a:pt x="803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2"/>
                <p:cNvSpPr/>
                <p:nvPr/>
              </p:nvSpPr>
              <p:spPr>
                <a:xfrm>
                  <a:off x="7411657" y="-99578"/>
                  <a:ext cx="232361" cy="232997"/>
                </a:xfrm>
                <a:custGeom>
                  <a:rect b="b" l="l" r="r" t="t"/>
                  <a:pathLst>
                    <a:path extrusionOk="0" h="8058" w="8036">
                      <a:moveTo>
                        <a:pt x="1" y="1"/>
                      </a:moveTo>
                      <a:lnTo>
                        <a:pt x="1" y="8058"/>
                      </a:lnTo>
                      <a:lnTo>
                        <a:pt x="8035" y="8058"/>
                      </a:lnTo>
                      <a:lnTo>
                        <a:pt x="80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02" name="Google Shape;302;p22"/>
            <p:cNvGrpSpPr/>
            <p:nvPr/>
          </p:nvGrpSpPr>
          <p:grpSpPr>
            <a:xfrm>
              <a:off x="8359515" y="1465497"/>
              <a:ext cx="100364" cy="212554"/>
              <a:chOff x="2753422" y="-98913"/>
              <a:chExt cx="100364" cy="212554"/>
            </a:xfrm>
          </p:grpSpPr>
          <p:sp>
            <p:nvSpPr>
              <p:cNvPr id="303" name="Google Shape;303;p22"/>
              <p:cNvSpPr/>
              <p:nvPr/>
            </p:nvSpPr>
            <p:spPr>
              <a:xfrm>
                <a:off x="2778520" y="75329"/>
                <a:ext cx="38283" cy="38312"/>
              </a:xfrm>
              <a:custGeom>
                <a:rect b="b" l="l" r="r" t="t"/>
                <a:pathLst>
                  <a:path extrusionOk="0" h="1325" w="1324">
                    <a:moveTo>
                      <a:pt x="0" y="0"/>
                    </a:moveTo>
                    <a:lnTo>
                      <a:pt x="0" y="1324"/>
                    </a:lnTo>
                    <a:lnTo>
                      <a:pt x="1324" y="1324"/>
                    </a:lnTo>
                    <a:lnTo>
                      <a:pt x="132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2"/>
              <p:cNvSpPr/>
              <p:nvPr/>
            </p:nvSpPr>
            <p:spPr>
              <a:xfrm>
                <a:off x="2753422" y="-98913"/>
                <a:ext cx="100364" cy="100335"/>
              </a:xfrm>
              <a:custGeom>
                <a:rect b="b" l="l" r="r" t="t"/>
                <a:pathLst>
                  <a:path extrusionOk="0" h="3470" w="3471">
                    <a:moveTo>
                      <a:pt x="1" y="0"/>
                    </a:moveTo>
                    <a:lnTo>
                      <a:pt x="1" y="3470"/>
                    </a:lnTo>
                    <a:lnTo>
                      <a:pt x="3470" y="3470"/>
                    </a:lnTo>
                    <a:lnTo>
                      <a:pt x="347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05" name="Google Shape;305;p22"/>
          <p:cNvGrpSpPr/>
          <p:nvPr/>
        </p:nvGrpSpPr>
        <p:grpSpPr>
          <a:xfrm flipH="1">
            <a:off x="6713224" y="3952313"/>
            <a:ext cx="3715780" cy="2034777"/>
            <a:chOff x="3831199" y="4002275"/>
            <a:chExt cx="3715780" cy="2034777"/>
          </a:xfrm>
        </p:grpSpPr>
        <p:sp>
          <p:nvSpPr>
            <p:cNvPr id="306" name="Google Shape;306;p22"/>
            <p:cNvSpPr/>
            <p:nvPr/>
          </p:nvSpPr>
          <p:spPr>
            <a:xfrm>
              <a:off x="6345127" y="4834536"/>
              <a:ext cx="1201852" cy="1202517"/>
            </a:xfrm>
            <a:custGeom>
              <a:rect b="b" l="l" r="r" t="t"/>
              <a:pathLst>
                <a:path extrusionOk="0" fill="none" h="41588" w="41565">
                  <a:moveTo>
                    <a:pt x="0" y="0"/>
                  </a:moveTo>
                  <a:lnTo>
                    <a:pt x="41565" y="41588"/>
                  </a:lnTo>
                </a:path>
              </a:pathLst>
            </a:custGeom>
            <a:noFill/>
            <a:ln cap="rnd" cmpd="sng" w="188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7" name="Google Shape;307;p22"/>
            <p:cNvGrpSpPr/>
            <p:nvPr/>
          </p:nvGrpSpPr>
          <p:grpSpPr>
            <a:xfrm>
              <a:off x="3831199" y="4002275"/>
              <a:ext cx="3018842" cy="1712722"/>
              <a:chOff x="3831199" y="4002275"/>
              <a:chExt cx="3018842" cy="1712722"/>
            </a:xfrm>
          </p:grpSpPr>
          <p:sp>
            <p:nvSpPr>
              <p:cNvPr id="308" name="Google Shape;308;p22"/>
              <p:cNvSpPr/>
              <p:nvPr/>
            </p:nvSpPr>
            <p:spPr>
              <a:xfrm>
                <a:off x="4051647" y="4219427"/>
                <a:ext cx="2798394" cy="1495571"/>
              </a:xfrm>
              <a:custGeom>
                <a:rect b="b" l="l" r="r" t="t"/>
                <a:pathLst>
                  <a:path extrusionOk="0" fill="none" h="51723" w="96780">
                    <a:moveTo>
                      <a:pt x="0" y="0"/>
                    </a:moveTo>
                    <a:lnTo>
                      <a:pt x="9632" y="9632"/>
                    </a:lnTo>
                    <a:lnTo>
                      <a:pt x="54690" y="9632"/>
                    </a:lnTo>
                    <a:lnTo>
                      <a:pt x="96779" y="51722"/>
                    </a:lnTo>
                  </a:path>
                </a:pathLst>
              </a:custGeom>
              <a:noFill/>
              <a:ln cap="rnd" cmpd="sng" w="188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2"/>
              <p:cNvSpPr/>
              <p:nvPr/>
            </p:nvSpPr>
            <p:spPr>
              <a:xfrm>
                <a:off x="3831199" y="4002275"/>
                <a:ext cx="126734" cy="126763"/>
              </a:xfrm>
              <a:custGeom>
                <a:rect b="b" l="l" r="r" t="t"/>
                <a:pathLst>
                  <a:path extrusionOk="0" fill="none" h="4384" w="4383">
                    <a:moveTo>
                      <a:pt x="0" y="1"/>
                    </a:moveTo>
                    <a:lnTo>
                      <a:pt x="4383" y="4383"/>
                    </a:lnTo>
                  </a:path>
                </a:pathLst>
              </a:custGeom>
              <a:noFill/>
              <a:ln cap="rnd" cmpd="sng" w="188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0" name="Google Shape;310;p22"/>
          <p:cNvSpPr txBox="1"/>
          <p:nvPr>
            <p:ph idx="1" type="subTitle"/>
          </p:nvPr>
        </p:nvSpPr>
        <p:spPr>
          <a:xfrm>
            <a:off x="713225" y="2055565"/>
            <a:ext cx="22998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1" name="Google Shape;311;p22"/>
          <p:cNvSpPr txBox="1"/>
          <p:nvPr>
            <p:ph idx="2" type="subTitle"/>
          </p:nvPr>
        </p:nvSpPr>
        <p:spPr>
          <a:xfrm>
            <a:off x="3415283" y="2055565"/>
            <a:ext cx="22998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2" name="Google Shape;312;p22"/>
          <p:cNvSpPr txBox="1"/>
          <p:nvPr>
            <p:ph idx="3" type="subTitle"/>
          </p:nvPr>
        </p:nvSpPr>
        <p:spPr>
          <a:xfrm>
            <a:off x="713225" y="3561989"/>
            <a:ext cx="22998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3" name="Google Shape;313;p22"/>
          <p:cNvSpPr txBox="1"/>
          <p:nvPr>
            <p:ph idx="4" type="subTitle"/>
          </p:nvPr>
        </p:nvSpPr>
        <p:spPr>
          <a:xfrm>
            <a:off x="3415283" y="3561989"/>
            <a:ext cx="22998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4" name="Google Shape;314;p22"/>
          <p:cNvSpPr txBox="1"/>
          <p:nvPr>
            <p:ph idx="5" type="subTitle"/>
          </p:nvPr>
        </p:nvSpPr>
        <p:spPr>
          <a:xfrm>
            <a:off x="6117340" y="2055565"/>
            <a:ext cx="22998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5" name="Google Shape;315;p22"/>
          <p:cNvSpPr txBox="1"/>
          <p:nvPr>
            <p:ph idx="6" type="subTitle"/>
          </p:nvPr>
        </p:nvSpPr>
        <p:spPr>
          <a:xfrm>
            <a:off x="6117340" y="3561989"/>
            <a:ext cx="22998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16" name="Google Shape;316;p22"/>
          <p:cNvSpPr txBox="1"/>
          <p:nvPr>
            <p:ph idx="7" type="subTitle"/>
          </p:nvPr>
        </p:nvSpPr>
        <p:spPr>
          <a:xfrm>
            <a:off x="713362" y="1562975"/>
            <a:ext cx="2299800" cy="492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sz="2000">
                <a:solidFill>
                  <a:schemeClr val="dk1"/>
                </a:solidFill>
                <a:latin typeface="Archivo SemiBold"/>
                <a:ea typeface="Archivo SemiBold"/>
                <a:cs typeface="Archivo SemiBold"/>
                <a:sym typeface="Archivo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17" name="Google Shape;317;p22"/>
          <p:cNvSpPr txBox="1"/>
          <p:nvPr>
            <p:ph idx="8" type="subTitle"/>
          </p:nvPr>
        </p:nvSpPr>
        <p:spPr>
          <a:xfrm>
            <a:off x="3415425" y="1562975"/>
            <a:ext cx="2299800" cy="492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sz="2000">
                <a:solidFill>
                  <a:schemeClr val="dk1"/>
                </a:solidFill>
                <a:latin typeface="Archivo SemiBold"/>
                <a:ea typeface="Archivo SemiBold"/>
                <a:cs typeface="Archivo SemiBold"/>
                <a:sym typeface="Archivo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18" name="Google Shape;318;p22"/>
          <p:cNvSpPr txBox="1"/>
          <p:nvPr>
            <p:ph idx="9" type="subTitle"/>
          </p:nvPr>
        </p:nvSpPr>
        <p:spPr>
          <a:xfrm>
            <a:off x="6117488" y="1562975"/>
            <a:ext cx="2299800" cy="492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sz="2000">
                <a:solidFill>
                  <a:schemeClr val="dk1"/>
                </a:solidFill>
                <a:latin typeface="Archivo SemiBold"/>
                <a:ea typeface="Archivo SemiBold"/>
                <a:cs typeface="Archivo SemiBold"/>
                <a:sym typeface="Archivo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19" name="Google Shape;319;p22"/>
          <p:cNvSpPr txBox="1"/>
          <p:nvPr>
            <p:ph idx="13" type="subTitle"/>
          </p:nvPr>
        </p:nvSpPr>
        <p:spPr>
          <a:xfrm>
            <a:off x="713362" y="3069375"/>
            <a:ext cx="2299800" cy="492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sz="2000">
                <a:solidFill>
                  <a:schemeClr val="dk1"/>
                </a:solidFill>
                <a:latin typeface="Archivo SemiBold"/>
                <a:ea typeface="Archivo SemiBold"/>
                <a:cs typeface="Archivo SemiBold"/>
                <a:sym typeface="Archivo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20" name="Google Shape;320;p22"/>
          <p:cNvSpPr txBox="1"/>
          <p:nvPr>
            <p:ph idx="14" type="subTitle"/>
          </p:nvPr>
        </p:nvSpPr>
        <p:spPr>
          <a:xfrm>
            <a:off x="3415425" y="3069375"/>
            <a:ext cx="2299800" cy="492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sz="2000">
                <a:solidFill>
                  <a:schemeClr val="dk1"/>
                </a:solidFill>
                <a:latin typeface="Archivo SemiBold"/>
                <a:ea typeface="Archivo SemiBold"/>
                <a:cs typeface="Archivo SemiBold"/>
                <a:sym typeface="Archivo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321" name="Google Shape;321;p22"/>
          <p:cNvSpPr txBox="1"/>
          <p:nvPr>
            <p:ph idx="15" type="subTitle"/>
          </p:nvPr>
        </p:nvSpPr>
        <p:spPr>
          <a:xfrm>
            <a:off x="6117488" y="3069375"/>
            <a:ext cx="2299800" cy="492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sz="2000">
                <a:solidFill>
                  <a:schemeClr val="dk1"/>
                </a:solidFill>
                <a:latin typeface="Archivo SemiBold"/>
                <a:ea typeface="Archivo SemiBold"/>
                <a:cs typeface="Archivo SemiBold"/>
                <a:sym typeface="Archivo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322" name="Shape 322"/>
        <p:cNvGrpSpPr/>
        <p:nvPr/>
      </p:nvGrpSpPr>
      <p:grpSpPr>
        <a:xfrm>
          <a:off x="0" y="0"/>
          <a:ext cx="0" cy="0"/>
          <a:chOff x="0" y="0"/>
          <a:chExt cx="0" cy="0"/>
        </a:xfrm>
      </p:grpSpPr>
      <p:sp>
        <p:nvSpPr>
          <p:cNvPr id="323" name="Google Shape;323;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24" name="Google Shape;324;p23"/>
          <p:cNvGrpSpPr/>
          <p:nvPr/>
        </p:nvGrpSpPr>
        <p:grpSpPr>
          <a:xfrm>
            <a:off x="8270357" y="-99578"/>
            <a:ext cx="1067397" cy="1391968"/>
            <a:chOff x="7736957" y="-99578"/>
            <a:chExt cx="1067397" cy="1391968"/>
          </a:xfrm>
        </p:grpSpPr>
        <p:grpSp>
          <p:nvGrpSpPr>
            <p:cNvPr id="325" name="Google Shape;325;p23"/>
            <p:cNvGrpSpPr/>
            <p:nvPr/>
          </p:nvGrpSpPr>
          <p:grpSpPr>
            <a:xfrm>
              <a:off x="8167443" y="-99578"/>
              <a:ext cx="636911" cy="1391968"/>
              <a:chOff x="6643443" y="-99578"/>
              <a:chExt cx="636911" cy="1391968"/>
            </a:xfrm>
          </p:grpSpPr>
          <p:sp>
            <p:nvSpPr>
              <p:cNvPr id="326" name="Google Shape;326;p23"/>
              <p:cNvSpPr/>
              <p:nvPr/>
            </p:nvSpPr>
            <p:spPr>
              <a:xfrm>
                <a:off x="6644744" y="536003"/>
                <a:ext cx="635610" cy="458071"/>
              </a:xfrm>
              <a:custGeom>
                <a:rect b="b" l="l" r="r" t="t"/>
                <a:pathLst>
                  <a:path extrusionOk="0" h="15842" w="21982">
                    <a:moveTo>
                      <a:pt x="1" y="0"/>
                    </a:moveTo>
                    <a:lnTo>
                      <a:pt x="1" y="15841"/>
                    </a:lnTo>
                    <a:lnTo>
                      <a:pt x="21982" y="15841"/>
                    </a:lnTo>
                    <a:lnTo>
                      <a:pt x="2198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3"/>
              <p:cNvSpPr/>
              <p:nvPr/>
            </p:nvSpPr>
            <p:spPr>
              <a:xfrm>
                <a:off x="6644744" y="994045"/>
                <a:ext cx="635610" cy="298345"/>
              </a:xfrm>
              <a:custGeom>
                <a:rect b="b" l="l" r="r" t="t"/>
                <a:pathLst>
                  <a:path extrusionOk="0" h="10318" w="21982">
                    <a:moveTo>
                      <a:pt x="1" y="0"/>
                    </a:moveTo>
                    <a:lnTo>
                      <a:pt x="1" y="10317"/>
                    </a:lnTo>
                    <a:lnTo>
                      <a:pt x="21982" y="10317"/>
                    </a:lnTo>
                    <a:lnTo>
                      <a:pt x="2198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3"/>
              <p:cNvSpPr/>
              <p:nvPr/>
            </p:nvSpPr>
            <p:spPr>
              <a:xfrm>
                <a:off x="6643443" y="-99578"/>
                <a:ext cx="636911" cy="636940"/>
              </a:xfrm>
              <a:custGeom>
                <a:rect b="b" l="l" r="r" t="t"/>
                <a:pathLst>
                  <a:path extrusionOk="0" h="22028" w="22027">
                    <a:moveTo>
                      <a:pt x="0" y="1"/>
                    </a:moveTo>
                    <a:lnTo>
                      <a:pt x="0" y="22027"/>
                    </a:lnTo>
                    <a:lnTo>
                      <a:pt x="22027" y="22027"/>
                    </a:lnTo>
                    <a:lnTo>
                      <a:pt x="2202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 name="Google Shape;329;p23"/>
            <p:cNvGrpSpPr/>
            <p:nvPr/>
          </p:nvGrpSpPr>
          <p:grpSpPr>
            <a:xfrm>
              <a:off x="7736957" y="-99578"/>
              <a:ext cx="232361" cy="508875"/>
              <a:chOff x="7411657" y="-99578"/>
              <a:chExt cx="232361" cy="508875"/>
            </a:xfrm>
          </p:grpSpPr>
          <p:sp>
            <p:nvSpPr>
              <p:cNvPr id="330" name="Google Shape;330;p23"/>
              <p:cNvSpPr/>
              <p:nvPr/>
            </p:nvSpPr>
            <p:spPr>
              <a:xfrm>
                <a:off x="7411657" y="132754"/>
                <a:ext cx="232361" cy="167649"/>
              </a:xfrm>
              <a:custGeom>
                <a:rect b="b" l="l" r="r" t="t"/>
                <a:pathLst>
                  <a:path extrusionOk="0" h="5798" w="8036">
                    <a:moveTo>
                      <a:pt x="1" y="0"/>
                    </a:moveTo>
                    <a:lnTo>
                      <a:pt x="1" y="5798"/>
                    </a:lnTo>
                    <a:lnTo>
                      <a:pt x="8035" y="5798"/>
                    </a:lnTo>
                    <a:lnTo>
                      <a:pt x="80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3"/>
              <p:cNvSpPr/>
              <p:nvPr/>
            </p:nvSpPr>
            <p:spPr>
              <a:xfrm>
                <a:off x="7411657" y="300375"/>
                <a:ext cx="232361" cy="108923"/>
              </a:xfrm>
              <a:custGeom>
                <a:rect b="b" l="l" r="r" t="t"/>
                <a:pathLst>
                  <a:path extrusionOk="0" h="3767" w="8036">
                    <a:moveTo>
                      <a:pt x="1" y="1"/>
                    </a:moveTo>
                    <a:lnTo>
                      <a:pt x="1" y="3767"/>
                    </a:lnTo>
                    <a:lnTo>
                      <a:pt x="8035" y="3767"/>
                    </a:lnTo>
                    <a:lnTo>
                      <a:pt x="803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3"/>
              <p:cNvSpPr/>
              <p:nvPr/>
            </p:nvSpPr>
            <p:spPr>
              <a:xfrm>
                <a:off x="7411657" y="-99578"/>
                <a:ext cx="232361" cy="232997"/>
              </a:xfrm>
              <a:custGeom>
                <a:rect b="b" l="l" r="r" t="t"/>
                <a:pathLst>
                  <a:path extrusionOk="0" h="8058" w="8036">
                    <a:moveTo>
                      <a:pt x="1" y="1"/>
                    </a:moveTo>
                    <a:lnTo>
                      <a:pt x="1" y="8058"/>
                    </a:lnTo>
                    <a:lnTo>
                      <a:pt x="8035" y="8058"/>
                    </a:lnTo>
                    <a:lnTo>
                      <a:pt x="80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3" name="Google Shape;333;p23"/>
          <p:cNvGrpSpPr/>
          <p:nvPr/>
        </p:nvGrpSpPr>
        <p:grpSpPr>
          <a:xfrm>
            <a:off x="8333730" y="1491143"/>
            <a:ext cx="194077" cy="1122018"/>
            <a:chOff x="7947568" y="177630"/>
            <a:chExt cx="194077" cy="1122018"/>
          </a:xfrm>
        </p:grpSpPr>
        <p:sp>
          <p:nvSpPr>
            <p:cNvPr id="334" name="Google Shape;334;p23"/>
            <p:cNvSpPr/>
            <p:nvPr/>
          </p:nvSpPr>
          <p:spPr>
            <a:xfrm>
              <a:off x="7947568" y="177630"/>
              <a:ext cx="194077" cy="194714"/>
            </a:xfrm>
            <a:custGeom>
              <a:rect b="b" l="l" r="r" t="t"/>
              <a:pathLst>
                <a:path extrusionOk="0" h="6734" w="6712">
                  <a:moveTo>
                    <a:pt x="1" y="0"/>
                  </a:moveTo>
                  <a:lnTo>
                    <a:pt x="1" y="6734"/>
                  </a:lnTo>
                  <a:lnTo>
                    <a:pt x="6712" y="6734"/>
                  </a:lnTo>
                  <a:lnTo>
                    <a:pt x="67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3"/>
            <p:cNvSpPr/>
            <p:nvPr/>
          </p:nvSpPr>
          <p:spPr>
            <a:xfrm>
              <a:off x="7947568" y="409933"/>
              <a:ext cx="194077" cy="194077"/>
            </a:xfrm>
            <a:custGeom>
              <a:rect b="b" l="l" r="r" t="t"/>
              <a:pathLst>
                <a:path extrusionOk="0" h="6712" w="6712">
                  <a:moveTo>
                    <a:pt x="1" y="1"/>
                  </a:moveTo>
                  <a:lnTo>
                    <a:pt x="1" y="6711"/>
                  </a:lnTo>
                  <a:lnTo>
                    <a:pt x="6712" y="6711"/>
                  </a:lnTo>
                  <a:lnTo>
                    <a:pt x="67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3"/>
            <p:cNvSpPr/>
            <p:nvPr/>
          </p:nvSpPr>
          <p:spPr>
            <a:xfrm>
              <a:off x="7947568" y="641600"/>
              <a:ext cx="194077" cy="194077"/>
            </a:xfrm>
            <a:custGeom>
              <a:rect b="b" l="l" r="r" t="t"/>
              <a:pathLst>
                <a:path extrusionOk="0" h="6712" w="6712">
                  <a:moveTo>
                    <a:pt x="1" y="0"/>
                  </a:moveTo>
                  <a:lnTo>
                    <a:pt x="1" y="6711"/>
                  </a:lnTo>
                  <a:lnTo>
                    <a:pt x="6712" y="6711"/>
                  </a:lnTo>
                  <a:lnTo>
                    <a:pt x="67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3"/>
            <p:cNvSpPr/>
            <p:nvPr/>
          </p:nvSpPr>
          <p:spPr>
            <a:xfrm>
              <a:off x="7947568" y="873267"/>
              <a:ext cx="194077" cy="194049"/>
            </a:xfrm>
            <a:custGeom>
              <a:rect b="b" l="l" r="r" t="t"/>
              <a:pathLst>
                <a:path extrusionOk="0" h="6711" w="6712">
                  <a:moveTo>
                    <a:pt x="1" y="0"/>
                  </a:moveTo>
                  <a:lnTo>
                    <a:pt x="1" y="6711"/>
                  </a:lnTo>
                  <a:lnTo>
                    <a:pt x="6712" y="6711"/>
                  </a:lnTo>
                  <a:lnTo>
                    <a:pt x="671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3"/>
            <p:cNvSpPr/>
            <p:nvPr/>
          </p:nvSpPr>
          <p:spPr>
            <a:xfrm>
              <a:off x="7947568" y="1105571"/>
              <a:ext cx="194077" cy="194077"/>
            </a:xfrm>
            <a:custGeom>
              <a:rect b="b" l="l" r="r" t="t"/>
              <a:pathLst>
                <a:path extrusionOk="0" h="6712" w="6712">
                  <a:moveTo>
                    <a:pt x="1" y="1"/>
                  </a:moveTo>
                  <a:lnTo>
                    <a:pt x="1" y="6711"/>
                  </a:lnTo>
                  <a:lnTo>
                    <a:pt x="6712" y="6711"/>
                  </a:lnTo>
                  <a:lnTo>
                    <a:pt x="67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339" name="Shape 339"/>
        <p:cNvGrpSpPr/>
        <p:nvPr/>
      </p:nvGrpSpPr>
      <p:grpSpPr>
        <a:xfrm>
          <a:off x="0" y="0"/>
          <a:ext cx="0" cy="0"/>
          <a:chOff x="0" y="0"/>
          <a:chExt cx="0" cy="0"/>
        </a:xfrm>
      </p:grpSpPr>
      <p:grpSp>
        <p:nvGrpSpPr>
          <p:cNvPr id="340" name="Google Shape;340;p24"/>
          <p:cNvGrpSpPr/>
          <p:nvPr/>
        </p:nvGrpSpPr>
        <p:grpSpPr>
          <a:xfrm rot="10800000">
            <a:off x="8724106" y="3751522"/>
            <a:ext cx="636911" cy="1391968"/>
            <a:chOff x="6643443" y="-99578"/>
            <a:chExt cx="636911" cy="1391968"/>
          </a:xfrm>
        </p:grpSpPr>
        <p:sp>
          <p:nvSpPr>
            <p:cNvPr id="341" name="Google Shape;341;p24"/>
            <p:cNvSpPr/>
            <p:nvPr/>
          </p:nvSpPr>
          <p:spPr>
            <a:xfrm>
              <a:off x="6644744" y="536003"/>
              <a:ext cx="635610" cy="458071"/>
            </a:xfrm>
            <a:custGeom>
              <a:rect b="b" l="l" r="r" t="t"/>
              <a:pathLst>
                <a:path extrusionOk="0" h="15842" w="21982">
                  <a:moveTo>
                    <a:pt x="1" y="0"/>
                  </a:moveTo>
                  <a:lnTo>
                    <a:pt x="1" y="15841"/>
                  </a:lnTo>
                  <a:lnTo>
                    <a:pt x="21982" y="15841"/>
                  </a:lnTo>
                  <a:lnTo>
                    <a:pt x="2198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4"/>
            <p:cNvSpPr/>
            <p:nvPr/>
          </p:nvSpPr>
          <p:spPr>
            <a:xfrm>
              <a:off x="6644744" y="994045"/>
              <a:ext cx="635610" cy="298345"/>
            </a:xfrm>
            <a:custGeom>
              <a:rect b="b" l="l" r="r" t="t"/>
              <a:pathLst>
                <a:path extrusionOk="0" h="10318" w="21982">
                  <a:moveTo>
                    <a:pt x="1" y="0"/>
                  </a:moveTo>
                  <a:lnTo>
                    <a:pt x="1" y="10317"/>
                  </a:lnTo>
                  <a:lnTo>
                    <a:pt x="21982" y="10317"/>
                  </a:lnTo>
                  <a:lnTo>
                    <a:pt x="2198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4"/>
            <p:cNvSpPr/>
            <p:nvPr/>
          </p:nvSpPr>
          <p:spPr>
            <a:xfrm>
              <a:off x="6643443" y="-99578"/>
              <a:ext cx="636911" cy="636940"/>
            </a:xfrm>
            <a:custGeom>
              <a:rect b="b" l="l" r="r" t="t"/>
              <a:pathLst>
                <a:path extrusionOk="0" h="22028" w="22027">
                  <a:moveTo>
                    <a:pt x="0" y="1"/>
                  </a:moveTo>
                  <a:lnTo>
                    <a:pt x="0" y="22027"/>
                  </a:lnTo>
                  <a:lnTo>
                    <a:pt x="22027" y="22027"/>
                  </a:lnTo>
                  <a:lnTo>
                    <a:pt x="2202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4" name="Google Shape;344;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45" name="Google Shape;345;p24"/>
          <p:cNvGrpSpPr/>
          <p:nvPr/>
        </p:nvGrpSpPr>
        <p:grpSpPr>
          <a:xfrm rot="10800000">
            <a:off x="8195402" y="-3"/>
            <a:ext cx="722134" cy="465994"/>
            <a:chOff x="3172352" y="4683897"/>
            <a:chExt cx="722134" cy="465994"/>
          </a:xfrm>
        </p:grpSpPr>
        <p:grpSp>
          <p:nvGrpSpPr>
            <p:cNvPr id="346" name="Google Shape;346;p24"/>
            <p:cNvGrpSpPr/>
            <p:nvPr/>
          </p:nvGrpSpPr>
          <p:grpSpPr>
            <a:xfrm rot="10800000">
              <a:off x="3794122" y="4937337"/>
              <a:ext cx="100364" cy="212554"/>
              <a:chOff x="2753422" y="-98913"/>
              <a:chExt cx="100364" cy="212554"/>
            </a:xfrm>
          </p:grpSpPr>
          <p:sp>
            <p:nvSpPr>
              <p:cNvPr id="347" name="Google Shape;347;p24"/>
              <p:cNvSpPr/>
              <p:nvPr/>
            </p:nvSpPr>
            <p:spPr>
              <a:xfrm>
                <a:off x="2778520" y="75329"/>
                <a:ext cx="38283" cy="38312"/>
              </a:xfrm>
              <a:custGeom>
                <a:rect b="b" l="l" r="r" t="t"/>
                <a:pathLst>
                  <a:path extrusionOk="0" h="1325" w="1324">
                    <a:moveTo>
                      <a:pt x="0" y="0"/>
                    </a:moveTo>
                    <a:lnTo>
                      <a:pt x="0" y="1324"/>
                    </a:lnTo>
                    <a:lnTo>
                      <a:pt x="1324" y="1324"/>
                    </a:lnTo>
                    <a:lnTo>
                      <a:pt x="13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4"/>
              <p:cNvSpPr/>
              <p:nvPr/>
            </p:nvSpPr>
            <p:spPr>
              <a:xfrm>
                <a:off x="2753422" y="-98913"/>
                <a:ext cx="100364" cy="100335"/>
              </a:xfrm>
              <a:custGeom>
                <a:rect b="b" l="l" r="r" t="t"/>
                <a:pathLst>
                  <a:path extrusionOk="0" h="3470" w="3471">
                    <a:moveTo>
                      <a:pt x="1" y="0"/>
                    </a:moveTo>
                    <a:lnTo>
                      <a:pt x="1" y="3470"/>
                    </a:lnTo>
                    <a:lnTo>
                      <a:pt x="3470" y="3470"/>
                    </a:lnTo>
                    <a:lnTo>
                      <a:pt x="34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 name="Google Shape;349;p24"/>
            <p:cNvGrpSpPr/>
            <p:nvPr/>
          </p:nvGrpSpPr>
          <p:grpSpPr>
            <a:xfrm rot="10800000">
              <a:off x="3172352" y="4683897"/>
              <a:ext cx="268649" cy="465994"/>
              <a:chOff x="3359306" y="-98913"/>
              <a:chExt cx="268649" cy="465994"/>
            </a:xfrm>
          </p:grpSpPr>
          <p:sp>
            <p:nvSpPr>
              <p:cNvPr id="350" name="Google Shape;350;p24"/>
              <p:cNvSpPr/>
              <p:nvPr/>
            </p:nvSpPr>
            <p:spPr>
              <a:xfrm>
                <a:off x="3359306" y="99097"/>
                <a:ext cx="100335" cy="100335"/>
              </a:xfrm>
              <a:custGeom>
                <a:rect b="b" l="l" r="r" t="t"/>
                <a:pathLst>
                  <a:path extrusionOk="0" h="3470" w="3470">
                    <a:moveTo>
                      <a:pt x="0" y="0"/>
                    </a:moveTo>
                    <a:lnTo>
                      <a:pt x="0" y="3469"/>
                    </a:lnTo>
                    <a:lnTo>
                      <a:pt x="3470" y="3469"/>
                    </a:lnTo>
                    <a:lnTo>
                      <a:pt x="34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4"/>
              <p:cNvSpPr/>
              <p:nvPr/>
            </p:nvSpPr>
            <p:spPr>
              <a:xfrm>
                <a:off x="3359306" y="-98248"/>
                <a:ext cx="100335" cy="100335"/>
              </a:xfrm>
              <a:custGeom>
                <a:rect b="b" l="l" r="r" t="t"/>
                <a:pathLst>
                  <a:path extrusionOk="0" h="3470" w="3470">
                    <a:moveTo>
                      <a:pt x="0" y="0"/>
                    </a:moveTo>
                    <a:lnTo>
                      <a:pt x="0" y="3470"/>
                    </a:lnTo>
                    <a:lnTo>
                      <a:pt x="3470" y="3470"/>
                    </a:lnTo>
                    <a:lnTo>
                      <a:pt x="34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4"/>
              <p:cNvSpPr/>
              <p:nvPr/>
            </p:nvSpPr>
            <p:spPr>
              <a:xfrm>
                <a:off x="3390332" y="328104"/>
                <a:ext cx="38312" cy="38977"/>
              </a:xfrm>
              <a:custGeom>
                <a:rect b="b" l="l" r="r" t="t"/>
                <a:pathLst>
                  <a:path extrusionOk="0" h="1348" w="1325">
                    <a:moveTo>
                      <a:pt x="0" y="0"/>
                    </a:moveTo>
                    <a:lnTo>
                      <a:pt x="0" y="1347"/>
                    </a:lnTo>
                    <a:lnTo>
                      <a:pt x="1324" y="1347"/>
                    </a:lnTo>
                    <a:lnTo>
                      <a:pt x="13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4"/>
              <p:cNvSpPr/>
              <p:nvPr/>
            </p:nvSpPr>
            <p:spPr>
              <a:xfrm>
                <a:off x="3552690" y="75329"/>
                <a:ext cx="38312" cy="38312"/>
              </a:xfrm>
              <a:custGeom>
                <a:rect b="b" l="l" r="r" t="t"/>
                <a:pathLst>
                  <a:path extrusionOk="0" h="1325" w="1325">
                    <a:moveTo>
                      <a:pt x="0" y="0"/>
                    </a:moveTo>
                    <a:lnTo>
                      <a:pt x="0" y="1324"/>
                    </a:lnTo>
                    <a:lnTo>
                      <a:pt x="1324" y="1324"/>
                    </a:lnTo>
                    <a:lnTo>
                      <a:pt x="13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4"/>
              <p:cNvSpPr/>
              <p:nvPr/>
            </p:nvSpPr>
            <p:spPr>
              <a:xfrm>
                <a:off x="3527592" y="-98913"/>
                <a:ext cx="100364" cy="100335"/>
              </a:xfrm>
              <a:custGeom>
                <a:rect b="b" l="l" r="r" t="t"/>
                <a:pathLst>
                  <a:path extrusionOk="0" h="3470" w="3471">
                    <a:moveTo>
                      <a:pt x="1" y="0"/>
                    </a:moveTo>
                    <a:lnTo>
                      <a:pt x="1" y="3470"/>
                    </a:lnTo>
                    <a:lnTo>
                      <a:pt x="3470" y="3470"/>
                    </a:lnTo>
                    <a:lnTo>
                      <a:pt x="34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5" name="Google Shape;355;p24"/>
          <p:cNvGrpSpPr/>
          <p:nvPr/>
        </p:nvGrpSpPr>
        <p:grpSpPr>
          <a:xfrm flipH="1" rot="10800000">
            <a:off x="8761137" y="1112295"/>
            <a:ext cx="490383" cy="566206"/>
            <a:chOff x="511439" y="2611666"/>
            <a:chExt cx="674529" cy="778826"/>
          </a:xfrm>
        </p:grpSpPr>
        <p:sp>
          <p:nvSpPr>
            <p:cNvPr id="356" name="Google Shape;356;p24"/>
            <p:cNvSpPr/>
            <p:nvPr/>
          </p:nvSpPr>
          <p:spPr>
            <a:xfrm>
              <a:off x="511439" y="2611666"/>
              <a:ext cx="674529" cy="337293"/>
            </a:xfrm>
            <a:custGeom>
              <a:rect b="b" l="l" r="r" t="t"/>
              <a:pathLst>
                <a:path extrusionOk="0" h="11665" w="23328">
                  <a:moveTo>
                    <a:pt x="11664" y="1"/>
                  </a:moveTo>
                  <a:lnTo>
                    <a:pt x="0" y="11665"/>
                  </a:lnTo>
                  <a:lnTo>
                    <a:pt x="23328" y="11665"/>
                  </a:lnTo>
                  <a:lnTo>
                    <a:pt x="1166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4"/>
            <p:cNvSpPr/>
            <p:nvPr/>
          </p:nvSpPr>
          <p:spPr>
            <a:xfrm>
              <a:off x="511439" y="3053198"/>
              <a:ext cx="674529" cy="337293"/>
            </a:xfrm>
            <a:custGeom>
              <a:rect b="b" l="l" r="r" t="t"/>
              <a:pathLst>
                <a:path extrusionOk="0" h="11665" w="23328">
                  <a:moveTo>
                    <a:pt x="11664" y="1"/>
                  </a:moveTo>
                  <a:lnTo>
                    <a:pt x="0" y="11665"/>
                  </a:lnTo>
                  <a:lnTo>
                    <a:pt x="23328" y="11665"/>
                  </a:lnTo>
                  <a:lnTo>
                    <a:pt x="116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1_1">
    <p:spTree>
      <p:nvGrpSpPr>
        <p:cNvPr id="358" name="Shape 358"/>
        <p:cNvGrpSpPr/>
        <p:nvPr/>
      </p:nvGrpSpPr>
      <p:grpSpPr>
        <a:xfrm>
          <a:off x="0" y="0"/>
          <a:ext cx="0" cy="0"/>
          <a:chOff x="0" y="0"/>
          <a:chExt cx="0" cy="0"/>
        </a:xfrm>
      </p:grpSpPr>
      <p:sp>
        <p:nvSpPr>
          <p:cNvPr id="359" name="Google Shape;359;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60" name="Google Shape;360;p25"/>
          <p:cNvGrpSpPr/>
          <p:nvPr/>
        </p:nvGrpSpPr>
        <p:grpSpPr>
          <a:xfrm flipH="1">
            <a:off x="7009012" y="3872725"/>
            <a:ext cx="3715780" cy="2034777"/>
            <a:chOff x="3831199" y="4002275"/>
            <a:chExt cx="3715780" cy="2034777"/>
          </a:xfrm>
        </p:grpSpPr>
        <p:sp>
          <p:nvSpPr>
            <p:cNvPr id="361" name="Google Shape;361;p25"/>
            <p:cNvSpPr/>
            <p:nvPr/>
          </p:nvSpPr>
          <p:spPr>
            <a:xfrm>
              <a:off x="6345127" y="4834536"/>
              <a:ext cx="1201852" cy="1202517"/>
            </a:xfrm>
            <a:custGeom>
              <a:rect b="b" l="l" r="r" t="t"/>
              <a:pathLst>
                <a:path extrusionOk="0" fill="none" h="41588" w="41565">
                  <a:moveTo>
                    <a:pt x="0" y="0"/>
                  </a:moveTo>
                  <a:lnTo>
                    <a:pt x="41565" y="41588"/>
                  </a:lnTo>
                </a:path>
              </a:pathLst>
            </a:custGeom>
            <a:noFill/>
            <a:ln cap="rnd" cmpd="sng" w="188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2" name="Google Shape;362;p25"/>
            <p:cNvGrpSpPr/>
            <p:nvPr/>
          </p:nvGrpSpPr>
          <p:grpSpPr>
            <a:xfrm>
              <a:off x="3831199" y="4002275"/>
              <a:ext cx="3018842" cy="1712722"/>
              <a:chOff x="3831199" y="4002275"/>
              <a:chExt cx="3018842" cy="1712722"/>
            </a:xfrm>
          </p:grpSpPr>
          <p:sp>
            <p:nvSpPr>
              <p:cNvPr id="363" name="Google Shape;363;p25"/>
              <p:cNvSpPr/>
              <p:nvPr/>
            </p:nvSpPr>
            <p:spPr>
              <a:xfrm>
                <a:off x="4051647" y="4219427"/>
                <a:ext cx="2798394" cy="1495571"/>
              </a:xfrm>
              <a:custGeom>
                <a:rect b="b" l="l" r="r" t="t"/>
                <a:pathLst>
                  <a:path extrusionOk="0" fill="none" h="51723" w="96780">
                    <a:moveTo>
                      <a:pt x="0" y="0"/>
                    </a:moveTo>
                    <a:lnTo>
                      <a:pt x="9632" y="9632"/>
                    </a:lnTo>
                    <a:lnTo>
                      <a:pt x="54690" y="9632"/>
                    </a:lnTo>
                    <a:lnTo>
                      <a:pt x="96779" y="51722"/>
                    </a:lnTo>
                  </a:path>
                </a:pathLst>
              </a:custGeom>
              <a:noFill/>
              <a:ln cap="rnd" cmpd="sng" w="188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5"/>
              <p:cNvSpPr/>
              <p:nvPr/>
            </p:nvSpPr>
            <p:spPr>
              <a:xfrm>
                <a:off x="3831199" y="4002275"/>
                <a:ext cx="126734" cy="126763"/>
              </a:xfrm>
              <a:custGeom>
                <a:rect b="b" l="l" r="r" t="t"/>
                <a:pathLst>
                  <a:path extrusionOk="0" fill="none" h="4384" w="4383">
                    <a:moveTo>
                      <a:pt x="0" y="1"/>
                    </a:moveTo>
                    <a:lnTo>
                      <a:pt x="4383" y="4383"/>
                    </a:lnTo>
                  </a:path>
                </a:pathLst>
              </a:custGeom>
              <a:noFill/>
              <a:ln cap="rnd" cmpd="sng" w="188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5" name="Google Shape;365;p25"/>
          <p:cNvGrpSpPr/>
          <p:nvPr/>
        </p:nvGrpSpPr>
        <p:grpSpPr>
          <a:xfrm>
            <a:off x="8117957" y="-3"/>
            <a:ext cx="1067397" cy="1777629"/>
            <a:chOff x="7660757" y="-99578"/>
            <a:chExt cx="1067397" cy="1777629"/>
          </a:xfrm>
        </p:grpSpPr>
        <p:grpSp>
          <p:nvGrpSpPr>
            <p:cNvPr id="366" name="Google Shape;366;p25"/>
            <p:cNvGrpSpPr/>
            <p:nvPr/>
          </p:nvGrpSpPr>
          <p:grpSpPr>
            <a:xfrm>
              <a:off x="7660757" y="-99578"/>
              <a:ext cx="1067397" cy="1391968"/>
              <a:chOff x="7660757" y="-99578"/>
              <a:chExt cx="1067397" cy="1391968"/>
            </a:xfrm>
          </p:grpSpPr>
          <p:grpSp>
            <p:nvGrpSpPr>
              <p:cNvPr id="367" name="Google Shape;367;p25"/>
              <p:cNvGrpSpPr/>
              <p:nvPr/>
            </p:nvGrpSpPr>
            <p:grpSpPr>
              <a:xfrm>
                <a:off x="8091243" y="-99578"/>
                <a:ext cx="636911" cy="1391968"/>
                <a:chOff x="6643443" y="-99578"/>
                <a:chExt cx="636911" cy="1391968"/>
              </a:xfrm>
            </p:grpSpPr>
            <p:sp>
              <p:nvSpPr>
                <p:cNvPr id="368" name="Google Shape;368;p25"/>
                <p:cNvSpPr/>
                <p:nvPr/>
              </p:nvSpPr>
              <p:spPr>
                <a:xfrm>
                  <a:off x="6644744" y="536003"/>
                  <a:ext cx="635610" cy="458071"/>
                </a:xfrm>
                <a:custGeom>
                  <a:rect b="b" l="l" r="r" t="t"/>
                  <a:pathLst>
                    <a:path extrusionOk="0" h="15842" w="21982">
                      <a:moveTo>
                        <a:pt x="1" y="0"/>
                      </a:moveTo>
                      <a:lnTo>
                        <a:pt x="1" y="15841"/>
                      </a:lnTo>
                      <a:lnTo>
                        <a:pt x="21982" y="15841"/>
                      </a:lnTo>
                      <a:lnTo>
                        <a:pt x="2198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5"/>
                <p:cNvSpPr/>
                <p:nvPr/>
              </p:nvSpPr>
              <p:spPr>
                <a:xfrm>
                  <a:off x="6644744" y="994045"/>
                  <a:ext cx="635610" cy="298345"/>
                </a:xfrm>
                <a:custGeom>
                  <a:rect b="b" l="l" r="r" t="t"/>
                  <a:pathLst>
                    <a:path extrusionOk="0" h="10318" w="21982">
                      <a:moveTo>
                        <a:pt x="1" y="0"/>
                      </a:moveTo>
                      <a:lnTo>
                        <a:pt x="1" y="10317"/>
                      </a:lnTo>
                      <a:lnTo>
                        <a:pt x="21982" y="10317"/>
                      </a:lnTo>
                      <a:lnTo>
                        <a:pt x="2198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5"/>
                <p:cNvSpPr/>
                <p:nvPr/>
              </p:nvSpPr>
              <p:spPr>
                <a:xfrm>
                  <a:off x="6643443" y="-99578"/>
                  <a:ext cx="636911" cy="636940"/>
                </a:xfrm>
                <a:custGeom>
                  <a:rect b="b" l="l" r="r" t="t"/>
                  <a:pathLst>
                    <a:path extrusionOk="0" h="22028" w="22027">
                      <a:moveTo>
                        <a:pt x="0" y="1"/>
                      </a:moveTo>
                      <a:lnTo>
                        <a:pt x="0" y="22027"/>
                      </a:lnTo>
                      <a:lnTo>
                        <a:pt x="22027" y="22027"/>
                      </a:lnTo>
                      <a:lnTo>
                        <a:pt x="2202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1" name="Google Shape;371;p25"/>
              <p:cNvGrpSpPr/>
              <p:nvPr/>
            </p:nvGrpSpPr>
            <p:grpSpPr>
              <a:xfrm>
                <a:off x="7660757" y="-99578"/>
                <a:ext cx="232361" cy="508875"/>
                <a:chOff x="7411657" y="-99578"/>
                <a:chExt cx="232361" cy="508875"/>
              </a:xfrm>
            </p:grpSpPr>
            <p:sp>
              <p:nvSpPr>
                <p:cNvPr id="372" name="Google Shape;372;p25"/>
                <p:cNvSpPr/>
                <p:nvPr/>
              </p:nvSpPr>
              <p:spPr>
                <a:xfrm>
                  <a:off x="7411657" y="132754"/>
                  <a:ext cx="232361" cy="167649"/>
                </a:xfrm>
                <a:custGeom>
                  <a:rect b="b" l="l" r="r" t="t"/>
                  <a:pathLst>
                    <a:path extrusionOk="0" h="5798" w="8036">
                      <a:moveTo>
                        <a:pt x="1" y="0"/>
                      </a:moveTo>
                      <a:lnTo>
                        <a:pt x="1" y="5798"/>
                      </a:lnTo>
                      <a:lnTo>
                        <a:pt x="8035" y="5798"/>
                      </a:lnTo>
                      <a:lnTo>
                        <a:pt x="80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5"/>
                <p:cNvSpPr/>
                <p:nvPr/>
              </p:nvSpPr>
              <p:spPr>
                <a:xfrm>
                  <a:off x="7411657" y="300375"/>
                  <a:ext cx="232361" cy="108923"/>
                </a:xfrm>
                <a:custGeom>
                  <a:rect b="b" l="l" r="r" t="t"/>
                  <a:pathLst>
                    <a:path extrusionOk="0" h="3767" w="8036">
                      <a:moveTo>
                        <a:pt x="1" y="1"/>
                      </a:moveTo>
                      <a:lnTo>
                        <a:pt x="1" y="3767"/>
                      </a:lnTo>
                      <a:lnTo>
                        <a:pt x="8035" y="3767"/>
                      </a:lnTo>
                      <a:lnTo>
                        <a:pt x="803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5"/>
                <p:cNvSpPr/>
                <p:nvPr/>
              </p:nvSpPr>
              <p:spPr>
                <a:xfrm>
                  <a:off x="7411657" y="-99578"/>
                  <a:ext cx="232361" cy="232997"/>
                </a:xfrm>
                <a:custGeom>
                  <a:rect b="b" l="l" r="r" t="t"/>
                  <a:pathLst>
                    <a:path extrusionOk="0" h="8058" w="8036">
                      <a:moveTo>
                        <a:pt x="1" y="1"/>
                      </a:moveTo>
                      <a:lnTo>
                        <a:pt x="1" y="8058"/>
                      </a:lnTo>
                      <a:lnTo>
                        <a:pt x="8035" y="8058"/>
                      </a:lnTo>
                      <a:lnTo>
                        <a:pt x="80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5" name="Google Shape;375;p25"/>
            <p:cNvGrpSpPr/>
            <p:nvPr/>
          </p:nvGrpSpPr>
          <p:grpSpPr>
            <a:xfrm>
              <a:off x="8359515" y="1465497"/>
              <a:ext cx="100364" cy="212554"/>
              <a:chOff x="2753422" y="-98913"/>
              <a:chExt cx="100364" cy="212554"/>
            </a:xfrm>
          </p:grpSpPr>
          <p:sp>
            <p:nvSpPr>
              <p:cNvPr id="376" name="Google Shape;376;p25"/>
              <p:cNvSpPr/>
              <p:nvPr/>
            </p:nvSpPr>
            <p:spPr>
              <a:xfrm>
                <a:off x="2778520" y="75329"/>
                <a:ext cx="38283" cy="38312"/>
              </a:xfrm>
              <a:custGeom>
                <a:rect b="b" l="l" r="r" t="t"/>
                <a:pathLst>
                  <a:path extrusionOk="0" h="1325" w="1324">
                    <a:moveTo>
                      <a:pt x="0" y="0"/>
                    </a:moveTo>
                    <a:lnTo>
                      <a:pt x="0" y="1324"/>
                    </a:lnTo>
                    <a:lnTo>
                      <a:pt x="1324" y="1324"/>
                    </a:lnTo>
                    <a:lnTo>
                      <a:pt x="132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5"/>
              <p:cNvSpPr/>
              <p:nvPr/>
            </p:nvSpPr>
            <p:spPr>
              <a:xfrm>
                <a:off x="2753422" y="-98913"/>
                <a:ext cx="100364" cy="100335"/>
              </a:xfrm>
              <a:custGeom>
                <a:rect b="b" l="l" r="r" t="t"/>
                <a:pathLst>
                  <a:path extrusionOk="0" h="3470" w="3471">
                    <a:moveTo>
                      <a:pt x="1" y="0"/>
                    </a:moveTo>
                    <a:lnTo>
                      <a:pt x="1" y="3470"/>
                    </a:lnTo>
                    <a:lnTo>
                      <a:pt x="3470" y="3470"/>
                    </a:lnTo>
                    <a:lnTo>
                      <a:pt x="347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8" name="Google Shape;378;p25"/>
          <p:cNvGrpSpPr/>
          <p:nvPr/>
        </p:nvGrpSpPr>
        <p:grpSpPr>
          <a:xfrm>
            <a:off x="8576294" y="2069502"/>
            <a:ext cx="658561" cy="917144"/>
            <a:chOff x="8576294" y="1459902"/>
            <a:chExt cx="658561" cy="917144"/>
          </a:xfrm>
        </p:grpSpPr>
        <p:sp>
          <p:nvSpPr>
            <p:cNvPr id="379" name="Google Shape;379;p25"/>
            <p:cNvSpPr/>
            <p:nvPr/>
          </p:nvSpPr>
          <p:spPr>
            <a:xfrm rot="10800000">
              <a:off x="9011081" y="1459902"/>
              <a:ext cx="223773" cy="223744"/>
            </a:xfrm>
            <a:custGeom>
              <a:rect b="b" l="l" r="r" t="t"/>
              <a:pathLst>
                <a:path extrusionOk="0" h="7738" w="7739">
                  <a:moveTo>
                    <a:pt x="1" y="0"/>
                  </a:moveTo>
                  <a:lnTo>
                    <a:pt x="1" y="7738"/>
                  </a:lnTo>
                  <a:lnTo>
                    <a:pt x="7739" y="7738"/>
                  </a:lnTo>
                  <a:lnTo>
                    <a:pt x="773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5"/>
            <p:cNvSpPr/>
            <p:nvPr/>
          </p:nvSpPr>
          <p:spPr>
            <a:xfrm rot="10800000">
              <a:off x="8576294" y="2153302"/>
              <a:ext cx="223773" cy="223744"/>
            </a:xfrm>
            <a:custGeom>
              <a:rect b="b" l="l" r="r" t="t"/>
              <a:pathLst>
                <a:path extrusionOk="0" h="7738" w="7739">
                  <a:moveTo>
                    <a:pt x="1" y="0"/>
                  </a:moveTo>
                  <a:lnTo>
                    <a:pt x="1" y="7738"/>
                  </a:lnTo>
                  <a:lnTo>
                    <a:pt x="7739" y="7738"/>
                  </a:lnTo>
                  <a:lnTo>
                    <a:pt x="77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1_1_1">
    <p:spTree>
      <p:nvGrpSpPr>
        <p:cNvPr id="381" name="Shape 381"/>
        <p:cNvGrpSpPr/>
        <p:nvPr/>
      </p:nvGrpSpPr>
      <p:grpSpPr>
        <a:xfrm>
          <a:off x="0" y="0"/>
          <a:ext cx="0" cy="0"/>
          <a:chOff x="0" y="0"/>
          <a:chExt cx="0" cy="0"/>
        </a:xfrm>
      </p:grpSpPr>
      <p:sp>
        <p:nvSpPr>
          <p:cNvPr id="382" name="Google Shape;382;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83" name="Google Shape;383;p26"/>
          <p:cNvGrpSpPr/>
          <p:nvPr/>
        </p:nvGrpSpPr>
        <p:grpSpPr>
          <a:xfrm rot="10800000">
            <a:off x="8227484" y="3751544"/>
            <a:ext cx="1067400" cy="1391968"/>
            <a:chOff x="8167443" y="-99578"/>
            <a:chExt cx="1067400" cy="1391968"/>
          </a:xfrm>
        </p:grpSpPr>
        <p:grpSp>
          <p:nvGrpSpPr>
            <p:cNvPr id="384" name="Google Shape;384;p26"/>
            <p:cNvGrpSpPr/>
            <p:nvPr/>
          </p:nvGrpSpPr>
          <p:grpSpPr>
            <a:xfrm>
              <a:off x="8167443" y="-99578"/>
              <a:ext cx="636911" cy="1391968"/>
              <a:chOff x="6643443" y="-99578"/>
              <a:chExt cx="636911" cy="1391968"/>
            </a:xfrm>
          </p:grpSpPr>
          <p:sp>
            <p:nvSpPr>
              <p:cNvPr id="385" name="Google Shape;385;p26"/>
              <p:cNvSpPr/>
              <p:nvPr/>
            </p:nvSpPr>
            <p:spPr>
              <a:xfrm>
                <a:off x="6644744" y="536003"/>
                <a:ext cx="635610" cy="458071"/>
              </a:xfrm>
              <a:custGeom>
                <a:rect b="b" l="l" r="r" t="t"/>
                <a:pathLst>
                  <a:path extrusionOk="0" h="15842" w="21982">
                    <a:moveTo>
                      <a:pt x="1" y="0"/>
                    </a:moveTo>
                    <a:lnTo>
                      <a:pt x="1" y="15841"/>
                    </a:lnTo>
                    <a:lnTo>
                      <a:pt x="21982" y="15841"/>
                    </a:lnTo>
                    <a:lnTo>
                      <a:pt x="2198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6"/>
              <p:cNvSpPr/>
              <p:nvPr/>
            </p:nvSpPr>
            <p:spPr>
              <a:xfrm>
                <a:off x="6644744" y="994045"/>
                <a:ext cx="635610" cy="298345"/>
              </a:xfrm>
              <a:custGeom>
                <a:rect b="b" l="l" r="r" t="t"/>
                <a:pathLst>
                  <a:path extrusionOk="0" h="10318" w="21982">
                    <a:moveTo>
                      <a:pt x="1" y="0"/>
                    </a:moveTo>
                    <a:lnTo>
                      <a:pt x="1" y="10317"/>
                    </a:lnTo>
                    <a:lnTo>
                      <a:pt x="21982" y="10317"/>
                    </a:lnTo>
                    <a:lnTo>
                      <a:pt x="2198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6"/>
              <p:cNvSpPr/>
              <p:nvPr/>
            </p:nvSpPr>
            <p:spPr>
              <a:xfrm>
                <a:off x="6643443" y="-99578"/>
                <a:ext cx="636911" cy="636940"/>
              </a:xfrm>
              <a:custGeom>
                <a:rect b="b" l="l" r="r" t="t"/>
                <a:pathLst>
                  <a:path extrusionOk="0" h="22028" w="22027">
                    <a:moveTo>
                      <a:pt x="0" y="1"/>
                    </a:moveTo>
                    <a:lnTo>
                      <a:pt x="0" y="22027"/>
                    </a:lnTo>
                    <a:lnTo>
                      <a:pt x="22027" y="22027"/>
                    </a:lnTo>
                    <a:lnTo>
                      <a:pt x="2202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26"/>
            <p:cNvGrpSpPr/>
            <p:nvPr/>
          </p:nvGrpSpPr>
          <p:grpSpPr>
            <a:xfrm>
              <a:off x="9002482" y="-99578"/>
              <a:ext cx="232361" cy="508875"/>
              <a:chOff x="7411657" y="-99578"/>
              <a:chExt cx="232361" cy="508875"/>
            </a:xfrm>
          </p:grpSpPr>
          <p:sp>
            <p:nvSpPr>
              <p:cNvPr id="389" name="Google Shape;389;p26"/>
              <p:cNvSpPr/>
              <p:nvPr/>
            </p:nvSpPr>
            <p:spPr>
              <a:xfrm>
                <a:off x="7411657" y="132754"/>
                <a:ext cx="232361" cy="167649"/>
              </a:xfrm>
              <a:custGeom>
                <a:rect b="b" l="l" r="r" t="t"/>
                <a:pathLst>
                  <a:path extrusionOk="0" h="5798" w="8036">
                    <a:moveTo>
                      <a:pt x="1" y="0"/>
                    </a:moveTo>
                    <a:lnTo>
                      <a:pt x="1" y="5798"/>
                    </a:lnTo>
                    <a:lnTo>
                      <a:pt x="8035" y="5798"/>
                    </a:lnTo>
                    <a:lnTo>
                      <a:pt x="80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6"/>
              <p:cNvSpPr/>
              <p:nvPr/>
            </p:nvSpPr>
            <p:spPr>
              <a:xfrm>
                <a:off x="7411657" y="300375"/>
                <a:ext cx="232361" cy="108923"/>
              </a:xfrm>
              <a:custGeom>
                <a:rect b="b" l="l" r="r" t="t"/>
                <a:pathLst>
                  <a:path extrusionOk="0" h="3767" w="8036">
                    <a:moveTo>
                      <a:pt x="1" y="1"/>
                    </a:moveTo>
                    <a:lnTo>
                      <a:pt x="1" y="3767"/>
                    </a:lnTo>
                    <a:lnTo>
                      <a:pt x="8035" y="3767"/>
                    </a:lnTo>
                    <a:lnTo>
                      <a:pt x="803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6"/>
              <p:cNvSpPr/>
              <p:nvPr/>
            </p:nvSpPr>
            <p:spPr>
              <a:xfrm>
                <a:off x="7411657" y="-99578"/>
                <a:ext cx="232361" cy="232997"/>
              </a:xfrm>
              <a:custGeom>
                <a:rect b="b" l="l" r="r" t="t"/>
                <a:pathLst>
                  <a:path extrusionOk="0" h="8058" w="8036">
                    <a:moveTo>
                      <a:pt x="1" y="1"/>
                    </a:moveTo>
                    <a:lnTo>
                      <a:pt x="1" y="8058"/>
                    </a:lnTo>
                    <a:lnTo>
                      <a:pt x="8035" y="8058"/>
                    </a:lnTo>
                    <a:lnTo>
                      <a:pt x="803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2" name="Google Shape;392;p26"/>
          <p:cNvGrpSpPr/>
          <p:nvPr/>
        </p:nvGrpSpPr>
        <p:grpSpPr>
          <a:xfrm flipH="1">
            <a:off x="8804487" y="2730195"/>
            <a:ext cx="490383" cy="566206"/>
            <a:chOff x="511439" y="2611666"/>
            <a:chExt cx="674529" cy="778826"/>
          </a:xfrm>
        </p:grpSpPr>
        <p:sp>
          <p:nvSpPr>
            <p:cNvPr id="393" name="Google Shape;393;p26"/>
            <p:cNvSpPr/>
            <p:nvPr/>
          </p:nvSpPr>
          <p:spPr>
            <a:xfrm>
              <a:off x="511439" y="2611666"/>
              <a:ext cx="674529" cy="337293"/>
            </a:xfrm>
            <a:custGeom>
              <a:rect b="b" l="l" r="r" t="t"/>
              <a:pathLst>
                <a:path extrusionOk="0" h="11665" w="23328">
                  <a:moveTo>
                    <a:pt x="11664" y="1"/>
                  </a:moveTo>
                  <a:lnTo>
                    <a:pt x="0" y="11665"/>
                  </a:lnTo>
                  <a:lnTo>
                    <a:pt x="23328" y="11665"/>
                  </a:lnTo>
                  <a:lnTo>
                    <a:pt x="1166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6"/>
            <p:cNvSpPr/>
            <p:nvPr/>
          </p:nvSpPr>
          <p:spPr>
            <a:xfrm>
              <a:off x="511439" y="3053198"/>
              <a:ext cx="674529" cy="337293"/>
            </a:xfrm>
            <a:custGeom>
              <a:rect b="b" l="l" r="r" t="t"/>
              <a:pathLst>
                <a:path extrusionOk="0" h="11665" w="23328">
                  <a:moveTo>
                    <a:pt x="11664" y="1"/>
                  </a:moveTo>
                  <a:lnTo>
                    <a:pt x="0" y="11665"/>
                  </a:lnTo>
                  <a:lnTo>
                    <a:pt x="23328" y="11665"/>
                  </a:lnTo>
                  <a:lnTo>
                    <a:pt x="116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395" name="Shape 395"/>
        <p:cNvGrpSpPr/>
        <p:nvPr/>
      </p:nvGrpSpPr>
      <p:grpSpPr>
        <a:xfrm>
          <a:off x="0" y="0"/>
          <a:ext cx="0" cy="0"/>
          <a:chOff x="0" y="0"/>
          <a:chExt cx="0" cy="0"/>
        </a:xfrm>
      </p:grpSpPr>
      <p:sp>
        <p:nvSpPr>
          <p:cNvPr id="396" name="Google Shape;396;p27"/>
          <p:cNvSpPr txBox="1"/>
          <p:nvPr>
            <p:ph hasCustomPrompt="1" type="title"/>
          </p:nvPr>
        </p:nvSpPr>
        <p:spPr>
          <a:xfrm>
            <a:off x="713225" y="828088"/>
            <a:ext cx="4313700" cy="7689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97" name="Google Shape;397;p27"/>
          <p:cNvSpPr txBox="1"/>
          <p:nvPr>
            <p:ph idx="1" type="subTitle"/>
          </p:nvPr>
        </p:nvSpPr>
        <p:spPr>
          <a:xfrm>
            <a:off x="713225" y="1517012"/>
            <a:ext cx="4313700" cy="398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398" name="Google Shape;398;p27"/>
          <p:cNvSpPr txBox="1"/>
          <p:nvPr>
            <p:ph hasCustomPrompt="1" idx="2" type="title"/>
          </p:nvPr>
        </p:nvSpPr>
        <p:spPr>
          <a:xfrm>
            <a:off x="713225" y="2027949"/>
            <a:ext cx="4313700" cy="7689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99" name="Google Shape;399;p27"/>
          <p:cNvSpPr txBox="1"/>
          <p:nvPr>
            <p:ph idx="3" type="subTitle"/>
          </p:nvPr>
        </p:nvSpPr>
        <p:spPr>
          <a:xfrm>
            <a:off x="713225" y="2716866"/>
            <a:ext cx="4313700" cy="398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400" name="Google Shape;400;p27"/>
          <p:cNvSpPr txBox="1"/>
          <p:nvPr>
            <p:ph hasCustomPrompt="1" idx="4" type="title"/>
          </p:nvPr>
        </p:nvSpPr>
        <p:spPr>
          <a:xfrm>
            <a:off x="713225" y="3227811"/>
            <a:ext cx="4313700" cy="768900"/>
          </a:xfrm>
          <a:prstGeom prst="rect">
            <a:avLst/>
          </a:prstGeom>
          <a:noFill/>
        </p:spPr>
        <p:txBody>
          <a:bodyPr anchorCtr="0" anchor="b" bIns="91425" lIns="91425" spcFirstLastPara="1" rIns="91425" wrap="square" tIns="91425">
            <a:noAutofit/>
          </a:bodyPr>
          <a:lstStyle>
            <a:lvl1pPr lvl="0" rtl="0" algn="r">
              <a:spcBef>
                <a:spcPts val="0"/>
              </a:spcBef>
              <a:spcAft>
                <a:spcPts val="0"/>
              </a:spcAft>
              <a:buClr>
                <a:schemeClr val="lt1"/>
              </a:buClr>
              <a:buSzPts val="6000"/>
              <a:buNone/>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401" name="Google Shape;401;p27"/>
          <p:cNvSpPr txBox="1"/>
          <p:nvPr>
            <p:ph idx="5" type="subTitle"/>
          </p:nvPr>
        </p:nvSpPr>
        <p:spPr>
          <a:xfrm>
            <a:off x="713225" y="3916712"/>
            <a:ext cx="4313700" cy="3987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2400"/>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402" name="Shape 402"/>
        <p:cNvGrpSpPr/>
        <p:nvPr/>
      </p:nvGrpSpPr>
      <p:grpSpPr>
        <a:xfrm>
          <a:off x="0" y="0"/>
          <a:ext cx="0" cy="0"/>
          <a:chOff x="0" y="0"/>
          <a:chExt cx="0" cy="0"/>
        </a:xfrm>
      </p:grpSpPr>
      <p:sp>
        <p:nvSpPr>
          <p:cNvPr id="403" name="Google Shape;403;p28"/>
          <p:cNvSpPr txBox="1"/>
          <p:nvPr>
            <p:ph type="title"/>
          </p:nvPr>
        </p:nvSpPr>
        <p:spPr>
          <a:xfrm>
            <a:off x="4042969" y="800759"/>
            <a:ext cx="3883200" cy="8838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04" name="Google Shape;404;p28"/>
          <p:cNvSpPr txBox="1"/>
          <p:nvPr>
            <p:ph idx="1" type="subTitle"/>
          </p:nvPr>
        </p:nvSpPr>
        <p:spPr>
          <a:xfrm>
            <a:off x="4042925" y="1580850"/>
            <a:ext cx="3883200" cy="1214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405" name="Google Shape;405;p28"/>
          <p:cNvSpPr txBox="1"/>
          <p:nvPr/>
        </p:nvSpPr>
        <p:spPr>
          <a:xfrm>
            <a:off x="4042975" y="3862350"/>
            <a:ext cx="3883200" cy="744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1"/>
                </a:solidFill>
                <a:latin typeface="Work Sans"/>
                <a:ea typeface="Work Sans"/>
                <a:cs typeface="Work Sans"/>
                <a:sym typeface="Work Sans"/>
              </a:rPr>
              <a:t>CREDITS:</a:t>
            </a:r>
            <a:r>
              <a:rPr lang="en" sz="1200">
                <a:solidFill>
                  <a:schemeClr val="dk1"/>
                </a:solidFill>
                <a:latin typeface="Work Sans"/>
                <a:ea typeface="Work Sans"/>
                <a:cs typeface="Work Sans"/>
                <a:sym typeface="Work Sans"/>
              </a:rPr>
              <a:t> This presentation template was created by </a:t>
            </a:r>
            <a:r>
              <a:rPr b="1" lang="en" sz="1200" u="sng">
                <a:solidFill>
                  <a:schemeClr val="hlink"/>
                </a:solidFill>
                <a:latin typeface="Work Sans"/>
                <a:ea typeface="Work Sans"/>
                <a:cs typeface="Work Sans"/>
                <a:sym typeface="Work Sans"/>
                <a:hlinkClick r:id="rId2"/>
              </a:rPr>
              <a:t>Slidesgo</a:t>
            </a:r>
            <a:r>
              <a:rPr lang="en" sz="1200">
                <a:solidFill>
                  <a:schemeClr val="dk1"/>
                </a:solidFill>
                <a:latin typeface="Work Sans"/>
                <a:ea typeface="Work Sans"/>
                <a:cs typeface="Work Sans"/>
                <a:sym typeface="Work Sans"/>
              </a:rPr>
              <a:t>, and includes icons by </a:t>
            </a:r>
            <a:r>
              <a:rPr b="1" lang="en" sz="1200" u="sng">
                <a:solidFill>
                  <a:schemeClr val="dk1"/>
                </a:solidFill>
                <a:latin typeface="Work Sans"/>
                <a:ea typeface="Work Sans"/>
                <a:cs typeface="Work Sans"/>
                <a:sym typeface="Work Sans"/>
                <a:hlinkClick r:id="rId3">
                  <a:extLst>
                    <a:ext uri="{A12FA001-AC4F-418D-AE19-62706E023703}">
                      <ahyp:hlinkClr val="tx"/>
                    </a:ext>
                  </a:extLst>
                </a:hlinkClick>
              </a:rPr>
              <a:t>Flaticon</a:t>
            </a:r>
            <a:r>
              <a:rPr lang="en" sz="1200">
                <a:solidFill>
                  <a:schemeClr val="dk1"/>
                </a:solidFill>
                <a:latin typeface="Work Sans"/>
                <a:ea typeface="Work Sans"/>
                <a:cs typeface="Work Sans"/>
                <a:sym typeface="Work Sans"/>
              </a:rPr>
              <a:t>, and infographics &amp; images by </a:t>
            </a:r>
            <a:r>
              <a:rPr b="1" lang="en" sz="1200" u="sng">
                <a:solidFill>
                  <a:schemeClr val="dk1"/>
                </a:solidFill>
                <a:latin typeface="Work Sans"/>
                <a:ea typeface="Work Sans"/>
                <a:cs typeface="Work Sans"/>
                <a:sym typeface="Work Sans"/>
                <a:hlinkClick r:id="rId4">
                  <a:extLst>
                    <a:ext uri="{A12FA001-AC4F-418D-AE19-62706E023703}">
                      <ahyp:hlinkClr val="tx"/>
                    </a:ext>
                  </a:extLst>
                </a:hlinkClick>
              </a:rPr>
              <a:t>Freepik</a:t>
            </a:r>
            <a:r>
              <a:rPr lang="en" sz="1200" u="sng">
                <a:solidFill>
                  <a:schemeClr val="dk1"/>
                </a:solidFill>
                <a:latin typeface="Work Sans"/>
                <a:ea typeface="Work Sans"/>
                <a:cs typeface="Work Sans"/>
                <a:sym typeface="Work Sans"/>
              </a:rPr>
              <a:t> </a:t>
            </a:r>
            <a:endParaRPr b="1" sz="1200" u="sng">
              <a:solidFill>
                <a:schemeClr val="dk1"/>
              </a:solidFill>
              <a:latin typeface="Work Sans"/>
              <a:ea typeface="Work Sans"/>
              <a:cs typeface="Work Sans"/>
              <a:sym typeface="Work San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406" name="Shape 406"/>
        <p:cNvGrpSpPr/>
        <p:nvPr/>
      </p:nvGrpSpPr>
      <p:grpSpPr>
        <a:xfrm>
          <a:off x="0" y="0"/>
          <a:ext cx="0" cy="0"/>
          <a:chOff x="0" y="0"/>
          <a:chExt cx="0" cy="0"/>
        </a:xfrm>
      </p:grpSpPr>
      <p:grpSp>
        <p:nvGrpSpPr>
          <p:cNvPr id="407" name="Google Shape;407;p29"/>
          <p:cNvGrpSpPr/>
          <p:nvPr/>
        </p:nvGrpSpPr>
        <p:grpSpPr>
          <a:xfrm>
            <a:off x="8119206" y="-21440"/>
            <a:ext cx="1034235" cy="1809607"/>
            <a:chOff x="8119206" y="-21440"/>
            <a:chExt cx="1034235" cy="1809607"/>
          </a:xfrm>
        </p:grpSpPr>
        <p:grpSp>
          <p:nvGrpSpPr>
            <p:cNvPr id="408" name="Google Shape;408;p29"/>
            <p:cNvGrpSpPr/>
            <p:nvPr/>
          </p:nvGrpSpPr>
          <p:grpSpPr>
            <a:xfrm rot="10800000">
              <a:off x="8219557" y="778912"/>
              <a:ext cx="933885" cy="1009255"/>
              <a:chOff x="7852541" y="1105708"/>
              <a:chExt cx="933885" cy="1009255"/>
            </a:xfrm>
          </p:grpSpPr>
          <p:grpSp>
            <p:nvGrpSpPr>
              <p:cNvPr id="409" name="Google Shape;409;p29"/>
              <p:cNvGrpSpPr/>
              <p:nvPr/>
            </p:nvGrpSpPr>
            <p:grpSpPr>
              <a:xfrm>
                <a:off x="8202760" y="1441042"/>
                <a:ext cx="583667" cy="673921"/>
                <a:chOff x="556860" y="2806392"/>
                <a:chExt cx="583667" cy="673921"/>
              </a:xfrm>
            </p:grpSpPr>
            <p:sp>
              <p:nvSpPr>
                <p:cNvPr id="410" name="Google Shape;410;p29"/>
                <p:cNvSpPr/>
                <p:nvPr/>
              </p:nvSpPr>
              <p:spPr>
                <a:xfrm>
                  <a:off x="556860" y="2806392"/>
                  <a:ext cx="583667" cy="291858"/>
                </a:xfrm>
                <a:custGeom>
                  <a:rect b="b" l="l" r="r" t="t"/>
                  <a:pathLst>
                    <a:path extrusionOk="0" h="11665" w="23328">
                      <a:moveTo>
                        <a:pt x="11664" y="1"/>
                      </a:moveTo>
                      <a:lnTo>
                        <a:pt x="0" y="11665"/>
                      </a:lnTo>
                      <a:lnTo>
                        <a:pt x="23328" y="11665"/>
                      </a:lnTo>
                      <a:lnTo>
                        <a:pt x="11664" y="1"/>
                      </a:lnTo>
                      <a:close/>
                    </a:path>
                  </a:pathLst>
                </a:custGeom>
                <a:solidFill>
                  <a:srgbClr val="F5F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9"/>
                <p:cNvSpPr/>
                <p:nvPr/>
              </p:nvSpPr>
              <p:spPr>
                <a:xfrm>
                  <a:off x="556860" y="3188455"/>
                  <a:ext cx="583667" cy="291858"/>
                </a:xfrm>
                <a:custGeom>
                  <a:rect b="b" l="l" r="r" t="t"/>
                  <a:pathLst>
                    <a:path extrusionOk="0" h="11665" w="23328">
                      <a:moveTo>
                        <a:pt x="11664" y="1"/>
                      </a:moveTo>
                      <a:lnTo>
                        <a:pt x="0" y="11665"/>
                      </a:lnTo>
                      <a:lnTo>
                        <a:pt x="23328" y="11665"/>
                      </a:lnTo>
                      <a:lnTo>
                        <a:pt x="1166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2" name="Google Shape;412;p29"/>
              <p:cNvGrpSpPr/>
              <p:nvPr/>
            </p:nvGrpSpPr>
            <p:grpSpPr>
              <a:xfrm>
                <a:off x="7852541" y="1105708"/>
                <a:ext cx="192747" cy="252804"/>
                <a:chOff x="2077591" y="2550308"/>
                <a:chExt cx="192747" cy="252804"/>
              </a:xfrm>
            </p:grpSpPr>
            <p:sp>
              <p:nvSpPr>
                <p:cNvPr id="413" name="Google Shape;413;p29"/>
                <p:cNvSpPr/>
                <p:nvPr/>
              </p:nvSpPr>
              <p:spPr>
                <a:xfrm>
                  <a:off x="2077591" y="2709341"/>
                  <a:ext cx="192747" cy="93771"/>
                </a:xfrm>
                <a:custGeom>
                  <a:rect b="b" l="l" r="r" t="t"/>
                  <a:pathLst>
                    <a:path extrusionOk="0" fill="none" h="3243" w="6666">
                      <a:moveTo>
                        <a:pt x="1" y="3242"/>
                      </a:moveTo>
                      <a:lnTo>
                        <a:pt x="3128" y="115"/>
                      </a:lnTo>
                      <a:cubicBezTo>
                        <a:pt x="3242" y="1"/>
                        <a:pt x="3424" y="1"/>
                        <a:pt x="3539" y="115"/>
                      </a:cubicBezTo>
                      <a:lnTo>
                        <a:pt x="6666" y="3242"/>
                      </a:lnTo>
                    </a:path>
                  </a:pathLst>
                </a:custGeom>
                <a:noFill/>
                <a:ln cap="rnd" cmpd="sng" w="18825">
                  <a:solidFill>
                    <a:srgbClr val="C6C8DB"/>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9"/>
                <p:cNvSpPr/>
                <p:nvPr/>
              </p:nvSpPr>
              <p:spPr>
                <a:xfrm>
                  <a:off x="2077591" y="2550308"/>
                  <a:ext cx="192747" cy="93742"/>
                </a:xfrm>
                <a:custGeom>
                  <a:rect b="b" l="l" r="r" t="t"/>
                  <a:pathLst>
                    <a:path extrusionOk="0" fill="none" h="3242" w="6666">
                      <a:moveTo>
                        <a:pt x="1" y="3241"/>
                      </a:moveTo>
                      <a:lnTo>
                        <a:pt x="3128" y="114"/>
                      </a:lnTo>
                      <a:cubicBezTo>
                        <a:pt x="3242" y="0"/>
                        <a:pt x="3424" y="0"/>
                        <a:pt x="3539" y="114"/>
                      </a:cubicBezTo>
                      <a:lnTo>
                        <a:pt x="6666" y="3241"/>
                      </a:lnTo>
                    </a:path>
                  </a:pathLst>
                </a:custGeom>
                <a:noFill/>
                <a:ln cap="rnd" cmpd="sng" w="18825">
                  <a:solidFill>
                    <a:srgbClr val="C6C8DB"/>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15" name="Google Shape;415;p29"/>
            <p:cNvGrpSpPr/>
            <p:nvPr/>
          </p:nvGrpSpPr>
          <p:grpSpPr>
            <a:xfrm>
              <a:off x="8119206" y="12"/>
              <a:ext cx="268649" cy="465994"/>
              <a:chOff x="3359306" y="-98913"/>
              <a:chExt cx="268649" cy="465994"/>
            </a:xfrm>
          </p:grpSpPr>
          <p:sp>
            <p:nvSpPr>
              <p:cNvPr id="416" name="Google Shape;416;p29"/>
              <p:cNvSpPr/>
              <p:nvPr/>
            </p:nvSpPr>
            <p:spPr>
              <a:xfrm>
                <a:off x="3359306" y="99097"/>
                <a:ext cx="100335" cy="100335"/>
              </a:xfrm>
              <a:custGeom>
                <a:rect b="b" l="l" r="r" t="t"/>
                <a:pathLst>
                  <a:path extrusionOk="0" h="3470" w="3470">
                    <a:moveTo>
                      <a:pt x="0" y="0"/>
                    </a:moveTo>
                    <a:lnTo>
                      <a:pt x="0" y="3469"/>
                    </a:lnTo>
                    <a:lnTo>
                      <a:pt x="3470" y="3469"/>
                    </a:lnTo>
                    <a:lnTo>
                      <a:pt x="3470" y="0"/>
                    </a:lnTo>
                    <a:close/>
                  </a:path>
                </a:pathLst>
              </a:custGeom>
              <a:solidFill>
                <a:srgbClr val="7F68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9"/>
              <p:cNvSpPr/>
              <p:nvPr/>
            </p:nvSpPr>
            <p:spPr>
              <a:xfrm>
                <a:off x="3359306" y="-98248"/>
                <a:ext cx="100335" cy="100335"/>
              </a:xfrm>
              <a:custGeom>
                <a:rect b="b" l="l" r="r" t="t"/>
                <a:pathLst>
                  <a:path extrusionOk="0" h="3470" w="3470">
                    <a:moveTo>
                      <a:pt x="0" y="0"/>
                    </a:moveTo>
                    <a:lnTo>
                      <a:pt x="0" y="3470"/>
                    </a:lnTo>
                    <a:lnTo>
                      <a:pt x="3470" y="3470"/>
                    </a:lnTo>
                    <a:lnTo>
                      <a:pt x="3470" y="0"/>
                    </a:lnTo>
                    <a:close/>
                  </a:path>
                </a:pathLst>
              </a:custGeom>
              <a:solidFill>
                <a:srgbClr val="7F68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9"/>
              <p:cNvSpPr/>
              <p:nvPr/>
            </p:nvSpPr>
            <p:spPr>
              <a:xfrm>
                <a:off x="3390332" y="328104"/>
                <a:ext cx="38312" cy="38977"/>
              </a:xfrm>
              <a:custGeom>
                <a:rect b="b" l="l" r="r" t="t"/>
                <a:pathLst>
                  <a:path extrusionOk="0" h="1348" w="1325">
                    <a:moveTo>
                      <a:pt x="0" y="0"/>
                    </a:moveTo>
                    <a:lnTo>
                      <a:pt x="0" y="1347"/>
                    </a:lnTo>
                    <a:lnTo>
                      <a:pt x="1324" y="1347"/>
                    </a:lnTo>
                    <a:lnTo>
                      <a:pt x="1324" y="0"/>
                    </a:lnTo>
                    <a:close/>
                  </a:path>
                </a:pathLst>
              </a:custGeom>
              <a:solidFill>
                <a:srgbClr val="7F68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9"/>
              <p:cNvSpPr/>
              <p:nvPr/>
            </p:nvSpPr>
            <p:spPr>
              <a:xfrm>
                <a:off x="3552690" y="75329"/>
                <a:ext cx="38312" cy="38312"/>
              </a:xfrm>
              <a:custGeom>
                <a:rect b="b" l="l" r="r" t="t"/>
                <a:pathLst>
                  <a:path extrusionOk="0" h="1325" w="1325">
                    <a:moveTo>
                      <a:pt x="0" y="0"/>
                    </a:moveTo>
                    <a:lnTo>
                      <a:pt x="0" y="1324"/>
                    </a:lnTo>
                    <a:lnTo>
                      <a:pt x="1324" y="1324"/>
                    </a:lnTo>
                    <a:lnTo>
                      <a:pt x="1324" y="0"/>
                    </a:lnTo>
                    <a:close/>
                  </a:path>
                </a:pathLst>
              </a:custGeom>
              <a:solidFill>
                <a:srgbClr val="7F68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9"/>
              <p:cNvSpPr/>
              <p:nvPr/>
            </p:nvSpPr>
            <p:spPr>
              <a:xfrm>
                <a:off x="3527592" y="-98913"/>
                <a:ext cx="100364" cy="100335"/>
              </a:xfrm>
              <a:custGeom>
                <a:rect b="b" l="l" r="r" t="t"/>
                <a:pathLst>
                  <a:path extrusionOk="0" h="3470" w="3471">
                    <a:moveTo>
                      <a:pt x="1" y="0"/>
                    </a:moveTo>
                    <a:lnTo>
                      <a:pt x="1" y="3470"/>
                    </a:lnTo>
                    <a:lnTo>
                      <a:pt x="3470" y="3470"/>
                    </a:lnTo>
                    <a:lnTo>
                      <a:pt x="3470" y="0"/>
                    </a:lnTo>
                    <a:close/>
                  </a:path>
                </a:pathLst>
              </a:custGeom>
              <a:solidFill>
                <a:srgbClr val="7F68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1" name="Google Shape;421;p29"/>
            <p:cNvGrpSpPr/>
            <p:nvPr/>
          </p:nvGrpSpPr>
          <p:grpSpPr>
            <a:xfrm>
              <a:off x="8597891" y="-21440"/>
              <a:ext cx="233026" cy="508875"/>
              <a:chOff x="4369741" y="-99578"/>
              <a:chExt cx="233026" cy="508875"/>
            </a:xfrm>
          </p:grpSpPr>
          <p:sp>
            <p:nvSpPr>
              <p:cNvPr id="422" name="Google Shape;422;p29"/>
              <p:cNvSpPr/>
              <p:nvPr/>
            </p:nvSpPr>
            <p:spPr>
              <a:xfrm>
                <a:off x="4370406" y="132754"/>
                <a:ext cx="232361" cy="167649"/>
              </a:xfrm>
              <a:custGeom>
                <a:rect b="b" l="l" r="r" t="t"/>
                <a:pathLst>
                  <a:path extrusionOk="0" h="5798" w="8036">
                    <a:moveTo>
                      <a:pt x="1" y="0"/>
                    </a:moveTo>
                    <a:lnTo>
                      <a:pt x="1" y="5798"/>
                    </a:lnTo>
                    <a:lnTo>
                      <a:pt x="8035" y="5798"/>
                    </a:lnTo>
                    <a:lnTo>
                      <a:pt x="8035" y="0"/>
                    </a:lnTo>
                    <a:close/>
                  </a:path>
                </a:pathLst>
              </a:custGeom>
              <a:solidFill>
                <a:srgbClr val="BB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9"/>
              <p:cNvSpPr/>
              <p:nvPr/>
            </p:nvSpPr>
            <p:spPr>
              <a:xfrm>
                <a:off x="4370406" y="300375"/>
                <a:ext cx="232361" cy="108923"/>
              </a:xfrm>
              <a:custGeom>
                <a:rect b="b" l="l" r="r" t="t"/>
                <a:pathLst>
                  <a:path extrusionOk="0" h="3767" w="8036">
                    <a:moveTo>
                      <a:pt x="1" y="1"/>
                    </a:moveTo>
                    <a:lnTo>
                      <a:pt x="1" y="3767"/>
                    </a:lnTo>
                    <a:lnTo>
                      <a:pt x="8035" y="3767"/>
                    </a:lnTo>
                    <a:lnTo>
                      <a:pt x="8035" y="1"/>
                    </a:lnTo>
                    <a:close/>
                  </a:path>
                </a:pathLst>
              </a:custGeom>
              <a:solidFill>
                <a:srgbClr val="DBD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9"/>
              <p:cNvSpPr/>
              <p:nvPr/>
            </p:nvSpPr>
            <p:spPr>
              <a:xfrm>
                <a:off x="4369741" y="-99578"/>
                <a:ext cx="233026" cy="232997"/>
              </a:xfrm>
              <a:custGeom>
                <a:rect b="b" l="l" r="r" t="t"/>
                <a:pathLst>
                  <a:path extrusionOk="0" h="8058" w="8059">
                    <a:moveTo>
                      <a:pt x="1" y="1"/>
                    </a:moveTo>
                    <a:lnTo>
                      <a:pt x="1" y="8058"/>
                    </a:lnTo>
                    <a:lnTo>
                      <a:pt x="8058" y="8058"/>
                    </a:lnTo>
                    <a:lnTo>
                      <a:pt x="8058" y="1"/>
                    </a:lnTo>
                    <a:close/>
                  </a:path>
                </a:pathLst>
              </a:custGeom>
              <a:solidFill>
                <a:srgbClr val="7F68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425" name="Shape 425"/>
        <p:cNvGrpSpPr/>
        <p:nvPr/>
      </p:nvGrpSpPr>
      <p:grpSpPr>
        <a:xfrm>
          <a:off x="0" y="0"/>
          <a:ext cx="0" cy="0"/>
          <a:chOff x="0" y="0"/>
          <a:chExt cx="0" cy="0"/>
        </a:xfrm>
      </p:grpSpPr>
      <p:grpSp>
        <p:nvGrpSpPr>
          <p:cNvPr id="426" name="Google Shape;426;p30"/>
          <p:cNvGrpSpPr/>
          <p:nvPr/>
        </p:nvGrpSpPr>
        <p:grpSpPr>
          <a:xfrm>
            <a:off x="8270357" y="-99578"/>
            <a:ext cx="1067397" cy="1391968"/>
            <a:chOff x="7736957" y="-99578"/>
            <a:chExt cx="1067397" cy="1391968"/>
          </a:xfrm>
        </p:grpSpPr>
        <p:grpSp>
          <p:nvGrpSpPr>
            <p:cNvPr id="427" name="Google Shape;427;p30"/>
            <p:cNvGrpSpPr/>
            <p:nvPr/>
          </p:nvGrpSpPr>
          <p:grpSpPr>
            <a:xfrm>
              <a:off x="8167443" y="-99578"/>
              <a:ext cx="636911" cy="1391968"/>
              <a:chOff x="6643443" y="-99578"/>
              <a:chExt cx="636911" cy="1391968"/>
            </a:xfrm>
          </p:grpSpPr>
          <p:sp>
            <p:nvSpPr>
              <p:cNvPr id="428" name="Google Shape;428;p30"/>
              <p:cNvSpPr/>
              <p:nvPr/>
            </p:nvSpPr>
            <p:spPr>
              <a:xfrm>
                <a:off x="6644744" y="536003"/>
                <a:ext cx="635610" cy="458071"/>
              </a:xfrm>
              <a:custGeom>
                <a:rect b="b" l="l" r="r" t="t"/>
                <a:pathLst>
                  <a:path extrusionOk="0" h="15842" w="21982">
                    <a:moveTo>
                      <a:pt x="1" y="0"/>
                    </a:moveTo>
                    <a:lnTo>
                      <a:pt x="1" y="15841"/>
                    </a:lnTo>
                    <a:lnTo>
                      <a:pt x="21982" y="15841"/>
                    </a:lnTo>
                    <a:lnTo>
                      <a:pt x="21982" y="0"/>
                    </a:lnTo>
                    <a:close/>
                  </a:path>
                </a:pathLst>
              </a:custGeom>
              <a:solidFill>
                <a:srgbClr val="BB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0"/>
              <p:cNvSpPr/>
              <p:nvPr/>
            </p:nvSpPr>
            <p:spPr>
              <a:xfrm>
                <a:off x="6644744" y="994045"/>
                <a:ext cx="635610" cy="298345"/>
              </a:xfrm>
              <a:custGeom>
                <a:rect b="b" l="l" r="r" t="t"/>
                <a:pathLst>
                  <a:path extrusionOk="0" h="10318" w="21982">
                    <a:moveTo>
                      <a:pt x="1" y="0"/>
                    </a:moveTo>
                    <a:lnTo>
                      <a:pt x="1" y="10317"/>
                    </a:lnTo>
                    <a:lnTo>
                      <a:pt x="21982" y="10317"/>
                    </a:lnTo>
                    <a:lnTo>
                      <a:pt x="21982" y="0"/>
                    </a:lnTo>
                    <a:close/>
                  </a:path>
                </a:pathLst>
              </a:custGeom>
              <a:solidFill>
                <a:srgbClr val="DBD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0"/>
              <p:cNvSpPr/>
              <p:nvPr/>
            </p:nvSpPr>
            <p:spPr>
              <a:xfrm>
                <a:off x="6643443" y="-99578"/>
                <a:ext cx="636911" cy="636940"/>
              </a:xfrm>
              <a:custGeom>
                <a:rect b="b" l="l" r="r" t="t"/>
                <a:pathLst>
                  <a:path extrusionOk="0" h="22028" w="22027">
                    <a:moveTo>
                      <a:pt x="0" y="1"/>
                    </a:moveTo>
                    <a:lnTo>
                      <a:pt x="0" y="22027"/>
                    </a:lnTo>
                    <a:lnTo>
                      <a:pt x="22027" y="22027"/>
                    </a:lnTo>
                    <a:lnTo>
                      <a:pt x="22027" y="1"/>
                    </a:lnTo>
                    <a:close/>
                  </a:path>
                </a:pathLst>
              </a:custGeom>
              <a:solidFill>
                <a:srgbClr val="7F68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1" name="Google Shape;431;p30"/>
            <p:cNvGrpSpPr/>
            <p:nvPr/>
          </p:nvGrpSpPr>
          <p:grpSpPr>
            <a:xfrm>
              <a:off x="7736957" y="-99578"/>
              <a:ext cx="232361" cy="508875"/>
              <a:chOff x="7411657" y="-99578"/>
              <a:chExt cx="232361" cy="508875"/>
            </a:xfrm>
          </p:grpSpPr>
          <p:sp>
            <p:nvSpPr>
              <p:cNvPr id="432" name="Google Shape;432;p30"/>
              <p:cNvSpPr/>
              <p:nvPr/>
            </p:nvSpPr>
            <p:spPr>
              <a:xfrm>
                <a:off x="7411657" y="132754"/>
                <a:ext cx="232361" cy="167649"/>
              </a:xfrm>
              <a:custGeom>
                <a:rect b="b" l="l" r="r" t="t"/>
                <a:pathLst>
                  <a:path extrusionOk="0" h="5798" w="8036">
                    <a:moveTo>
                      <a:pt x="1" y="0"/>
                    </a:moveTo>
                    <a:lnTo>
                      <a:pt x="1" y="5798"/>
                    </a:lnTo>
                    <a:lnTo>
                      <a:pt x="8035" y="5798"/>
                    </a:lnTo>
                    <a:lnTo>
                      <a:pt x="8035" y="0"/>
                    </a:lnTo>
                    <a:close/>
                  </a:path>
                </a:pathLst>
              </a:custGeom>
              <a:solidFill>
                <a:srgbClr val="BBB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0"/>
              <p:cNvSpPr/>
              <p:nvPr/>
            </p:nvSpPr>
            <p:spPr>
              <a:xfrm>
                <a:off x="7411657" y="300375"/>
                <a:ext cx="232361" cy="108923"/>
              </a:xfrm>
              <a:custGeom>
                <a:rect b="b" l="l" r="r" t="t"/>
                <a:pathLst>
                  <a:path extrusionOk="0" h="3767" w="8036">
                    <a:moveTo>
                      <a:pt x="1" y="1"/>
                    </a:moveTo>
                    <a:lnTo>
                      <a:pt x="1" y="3767"/>
                    </a:lnTo>
                    <a:lnTo>
                      <a:pt x="8035" y="3767"/>
                    </a:lnTo>
                    <a:lnTo>
                      <a:pt x="8035" y="1"/>
                    </a:lnTo>
                    <a:close/>
                  </a:path>
                </a:pathLst>
              </a:custGeom>
              <a:solidFill>
                <a:srgbClr val="DBD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0"/>
              <p:cNvSpPr/>
              <p:nvPr/>
            </p:nvSpPr>
            <p:spPr>
              <a:xfrm>
                <a:off x="7411657" y="-99578"/>
                <a:ext cx="232361" cy="232997"/>
              </a:xfrm>
              <a:custGeom>
                <a:rect b="b" l="l" r="r" t="t"/>
                <a:pathLst>
                  <a:path extrusionOk="0" h="8058" w="8036">
                    <a:moveTo>
                      <a:pt x="1" y="1"/>
                    </a:moveTo>
                    <a:lnTo>
                      <a:pt x="1" y="8058"/>
                    </a:lnTo>
                    <a:lnTo>
                      <a:pt x="8035" y="8058"/>
                    </a:lnTo>
                    <a:lnTo>
                      <a:pt x="8035" y="1"/>
                    </a:lnTo>
                    <a:close/>
                  </a:path>
                </a:pathLst>
              </a:custGeom>
              <a:solidFill>
                <a:srgbClr val="7F68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35" name="Google Shape;435;p30"/>
          <p:cNvGrpSpPr/>
          <p:nvPr/>
        </p:nvGrpSpPr>
        <p:grpSpPr>
          <a:xfrm>
            <a:off x="8333730" y="1491143"/>
            <a:ext cx="194077" cy="1122018"/>
            <a:chOff x="7947568" y="177630"/>
            <a:chExt cx="194077" cy="1122018"/>
          </a:xfrm>
        </p:grpSpPr>
        <p:sp>
          <p:nvSpPr>
            <p:cNvPr id="436" name="Google Shape;436;p30"/>
            <p:cNvSpPr/>
            <p:nvPr/>
          </p:nvSpPr>
          <p:spPr>
            <a:xfrm>
              <a:off x="7947568" y="177630"/>
              <a:ext cx="194077" cy="194714"/>
            </a:xfrm>
            <a:custGeom>
              <a:rect b="b" l="l" r="r" t="t"/>
              <a:pathLst>
                <a:path extrusionOk="0" h="6734" w="6712">
                  <a:moveTo>
                    <a:pt x="1" y="0"/>
                  </a:moveTo>
                  <a:lnTo>
                    <a:pt x="1" y="6734"/>
                  </a:lnTo>
                  <a:lnTo>
                    <a:pt x="6712" y="6734"/>
                  </a:lnTo>
                  <a:lnTo>
                    <a:pt x="67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0"/>
            <p:cNvSpPr/>
            <p:nvPr/>
          </p:nvSpPr>
          <p:spPr>
            <a:xfrm>
              <a:off x="7947568" y="409933"/>
              <a:ext cx="194077" cy="194077"/>
            </a:xfrm>
            <a:custGeom>
              <a:rect b="b" l="l" r="r" t="t"/>
              <a:pathLst>
                <a:path extrusionOk="0" h="6712" w="6712">
                  <a:moveTo>
                    <a:pt x="1" y="1"/>
                  </a:moveTo>
                  <a:lnTo>
                    <a:pt x="1" y="6711"/>
                  </a:lnTo>
                  <a:lnTo>
                    <a:pt x="6712" y="6711"/>
                  </a:lnTo>
                  <a:lnTo>
                    <a:pt x="6712" y="1"/>
                  </a:lnTo>
                  <a:close/>
                </a:path>
              </a:pathLst>
            </a:custGeom>
            <a:solidFill>
              <a:srgbClr val="F5F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0"/>
            <p:cNvSpPr/>
            <p:nvPr/>
          </p:nvSpPr>
          <p:spPr>
            <a:xfrm>
              <a:off x="7947568" y="641600"/>
              <a:ext cx="194077" cy="194077"/>
            </a:xfrm>
            <a:custGeom>
              <a:rect b="b" l="l" r="r" t="t"/>
              <a:pathLst>
                <a:path extrusionOk="0" h="6712" w="6712">
                  <a:moveTo>
                    <a:pt x="1" y="0"/>
                  </a:moveTo>
                  <a:lnTo>
                    <a:pt x="1" y="6711"/>
                  </a:lnTo>
                  <a:lnTo>
                    <a:pt x="6712" y="6711"/>
                  </a:lnTo>
                  <a:lnTo>
                    <a:pt x="67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0"/>
            <p:cNvSpPr/>
            <p:nvPr/>
          </p:nvSpPr>
          <p:spPr>
            <a:xfrm>
              <a:off x="7947568" y="873267"/>
              <a:ext cx="194077" cy="194049"/>
            </a:xfrm>
            <a:custGeom>
              <a:rect b="b" l="l" r="r" t="t"/>
              <a:pathLst>
                <a:path extrusionOk="0" h="6711" w="6712">
                  <a:moveTo>
                    <a:pt x="1" y="0"/>
                  </a:moveTo>
                  <a:lnTo>
                    <a:pt x="1" y="6711"/>
                  </a:lnTo>
                  <a:lnTo>
                    <a:pt x="6712" y="6711"/>
                  </a:lnTo>
                  <a:lnTo>
                    <a:pt x="6712" y="0"/>
                  </a:lnTo>
                  <a:close/>
                </a:path>
              </a:pathLst>
            </a:custGeom>
            <a:solidFill>
              <a:srgbClr val="F5F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0"/>
            <p:cNvSpPr/>
            <p:nvPr/>
          </p:nvSpPr>
          <p:spPr>
            <a:xfrm>
              <a:off x="7947568" y="1105571"/>
              <a:ext cx="194077" cy="194077"/>
            </a:xfrm>
            <a:custGeom>
              <a:rect b="b" l="l" r="r" t="t"/>
              <a:pathLst>
                <a:path extrusionOk="0" h="6712" w="6712">
                  <a:moveTo>
                    <a:pt x="1" y="1"/>
                  </a:moveTo>
                  <a:lnTo>
                    <a:pt x="1" y="6711"/>
                  </a:lnTo>
                  <a:lnTo>
                    <a:pt x="6712" y="6711"/>
                  </a:lnTo>
                  <a:lnTo>
                    <a:pt x="6712"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30"/>
          <p:cNvGrpSpPr/>
          <p:nvPr/>
        </p:nvGrpSpPr>
        <p:grpSpPr>
          <a:xfrm flipH="1" rot="10800000">
            <a:off x="375952" y="4434770"/>
            <a:ext cx="674529" cy="778826"/>
            <a:chOff x="511439" y="2611666"/>
            <a:chExt cx="674529" cy="778826"/>
          </a:xfrm>
        </p:grpSpPr>
        <p:sp>
          <p:nvSpPr>
            <p:cNvPr id="442" name="Google Shape;442;p30"/>
            <p:cNvSpPr/>
            <p:nvPr/>
          </p:nvSpPr>
          <p:spPr>
            <a:xfrm>
              <a:off x="511439" y="2611666"/>
              <a:ext cx="674529" cy="337293"/>
            </a:xfrm>
            <a:custGeom>
              <a:rect b="b" l="l" r="r" t="t"/>
              <a:pathLst>
                <a:path extrusionOk="0" h="11665" w="23328">
                  <a:moveTo>
                    <a:pt x="11664" y="1"/>
                  </a:moveTo>
                  <a:lnTo>
                    <a:pt x="0" y="11665"/>
                  </a:lnTo>
                  <a:lnTo>
                    <a:pt x="23328" y="11665"/>
                  </a:lnTo>
                  <a:lnTo>
                    <a:pt x="11664" y="1"/>
                  </a:lnTo>
                  <a:close/>
                </a:path>
              </a:pathLst>
            </a:custGeom>
            <a:solidFill>
              <a:srgbClr val="F5F6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0"/>
            <p:cNvSpPr/>
            <p:nvPr/>
          </p:nvSpPr>
          <p:spPr>
            <a:xfrm>
              <a:off x="511439" y="3053198"/>
              <a:ext cx="674529" cy="337293"/>
            </a:xfrm>
            <a:custGeom>
              <a:rect b="b" l="l" r="r" t="t"/>
              <a:pathLst>
                <a:path extrusionOk="0" h="11665" w="23328">
                  <a:moveTo>
                    <a:pt x="11664" y="1"/>
                  </a:moveTo>
                  <a:lnTo>
                    <a:pt x="0" y="11665"/>
                  </a:lnTo>
                  <a:lnTo>
                    <a:pt x="23328" y="11665"/>
                  </a:lnTo>
                  <a:lnTo>
                    <a:pt x="1166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30"/>
          <p:cNvGrpSpPr/>
          <p:nvPr/>
        </p:nvGrpSpPr>
        <p:grpSpPr>
          <a:xfrm flipH="1">
            <a:off x="6018412" y="3720325"/>
            <a:ext cx="3715780" cy="2034777"/>
            <a:chOff x="3831199" y="4002275"/>
            <a:chExt cx="3715780" cy="2034777"/>
          </a:xfrm>
        </p:grpSpPr>
        <p:sp>
          <p:nvSpPr>
            <p:cNvPr id="445" name="Google Shape;445;p30"/>
            <p:cNvSpPr/>
            <p:nvPr/>
          </p:nvSpPr>
          <p:spPr>
            <a:xfrm>
              <a:off x="6345127" y="4834536"/>
              <a:ext cx="1201852" cy="1202517"/>
            </a:xfrm>
            <a:custGeom>
              <a:rect b="b" l="l" r="r" t="t"/>
              <a:pathLst>
                <a:path extrusionOk="0" fill="none" h="41588" w="41565">
                  <a:moveTo>
                    <a:pt x="0" y="0"/>
                  </a:moveTo>
                  <a:lnTo>
                    <a:pt x="41565" y="41588"/>
                  </a:lnTo>
                </a:path>
              </a:pathLst>
            </a:custGeom>
            <a:noFill/>
            <a:ln cap="rnd" cmpd="sng" w="18825">
              <a:solidFill>
                <a:srgbClr val="C6C8DB"/>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6" name="Google Shape;446;p30"/>
            <p:cNvGrpSpPr/>
            <p:nvPr/>
          </p:nvGrpSpPr>
          <p:grpSpPr>
            <a:xfrm>
              <a:off x="3831199" y="4002275"/>
              <a:ext cx="3018842" cy="1712722"/>
              <a:chOff x="3831199" y="4002275"/>
              <a:chExt cx="3018842" cy="1712722"/>
            </a:xfrm>
          </p:grpSpPr>
          <p:sp>
            <p:nvSpPr>
              <p:cNvPr id="447" name="Google Shape;447;p30"/>
              <p:cNvSpPr/>
              <p:nvPr/>
            </p:nvSpPr>
            <p:spPr>
              <a:xfrm>
                <a:off x="4051647" y="4219427"/>
                <a:ext cx="2798394" cy="1495571"/>
              </a:xfrm>
              <a:custGeom>
                <a:rect b="b" l="l" r="r" t="t"/>
                <a:pathLst>
                  <a:path extrusionOk="0" fill="none" h="51723" w="96780">
                    <a:moveTo>
                      <a:pt x="0" y="0"/>
                    </a:moveTo>
                    <a:lnTo>
                      <a:pt x="9632" y="9632"/>
                    </a:lnTo>
                    <a:lnTo>
                      <a:pt x="54690" y="9632"/>
                    </a:lnTo>
                    <a:lnTo>
                      <a:pt x="96779" y="51722"/>
                    </a:lnTo>
                  </a:path>
                </a:pathLst>
              </a:custGeom>
              <a:noFill/>
              <a:ln cap="rnd" cmpd="sng" w="18825">
                <a:solidFill>
                  <a:srgbClr val="C6C8DB"/>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0"/>
              <p:cNvSpPr/>
              <p:nvPr/>
            </p:nvSpPr>
            <p:spPr>
              <a:xfrm>
                <a:off x="3831199" y="4002275"/>
                <a:ext cx="126734" cy="126763"/>
              </a:xfrm>
              <a:custGeom>
                <a:rect b="b" l="l" r="r" t="t"/>
                <a:pathLst>
                  <a:path extrusionOk="0" fill="none" h="4384" w="4383">
                    <a:moveTo>
                      <a:pt x="0" y="1"/>
                    </a:moveTo>
                    <a:lnTo>
                      <a:pt x="4383" y="4383"/>
                    </a:lnTo>
                  </a:path>
                </a:pathLst>
              </a:custGeom>
              <a:noFill/>
              <a:ln cap="rnd" cmpd="sng" w="18825">
                <a:solidFill>
                  <a:srgbClr val="C6C8DB"/>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sp>
        <p:nvSpPr>
          <p:cNvPr id="42" name="Google Shape;42;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 name="Google Shape;43;p4"/>
          <p:cNvSpPr txBox="1"/>
          <p:nvPr>
            <p:ph idx="1" type="body"/>
          </p:nvPr>
        </p:nvSpPr>
        <p:spPr>
          <a:xfrm>
            <a:off x="720000" y="1176900"/>
            <a:ext cx="7704000" cy="7665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Nunito Light"/>
              <a:buChar char="●"/>
              <a:defRPr/>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4" name="Shape 44"/>
        <p:cNvGrpSpPr/>
        <p:nvPr/>
      </p:nvGrpSpPr>
      <p:grpSpPr>
        <a:xfrm>
          <a:off x="0" y="0"/>
          <a:ext cx="0" cy="0"/>
          <a:chOff x="0" y="0"/>
          <a:chExt cx="0" cy="0"/>
        </a:xfrm>
      </p:grpSpPr>
      <p:sp>
        <p:nvSpPr>
          <p:cNvPr id="45" name="Google Shape;45;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 name="Google Shape;46;p5"/>
          <p:cNvSpPr txBox="1"/>
          <p:nvPr>
            <p:ph idx="1" type="subTitle"/>
          </p:nvPr>
        </p:nvSpPr>
        <p:spPr>
          <a:xfrm>
            <a:off x="3811200" y="3695225"/>
            <a:ext cx="2505600" cy="608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7" name="Google Shape;47;p5"/>
          <p:cNvSpPr txBox="1"/>
          <p:nvPr>
            <p:ph idx="2" type="subTitle"/>
          </p:nvPr>
        </p:nvSpPr>
        <p:spPr>
          <a:xfrm>
            <a:off x="720000" y="3695225"/>
            <a:ext cx="2505600" cy="608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8" name="Google Shape;48;p5"/>
          <p:cNvSpPr txBox="1"/>
          <p:nvPr>
            <p:ph idx="3" type="subTitle"/>
          </p:nvPr>
        </p:nvSpPr>
        <p:spPr>
          <a:xfrm>
            <a:off x="3811200" y="3122525"/>
            <a:ext cx="25056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sz="2000">
                <a:solidFill>
                  <a:schemeClr val="dk1"/>
                </a:solidFill>
                <a:latin typeface="Archivo SemiBold"/>
                <a:ea typeface="Archivo SemiBold"/>
                <a:cs typeface="Archivo SemiBold"/>
                <a:sym typeface="Archivo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49" name="Google Shape;49;p5"/>
          <p:cNvSpPr txBox="1"/>
          <p:nvPr>
            <p:ph idx="4" type="subTitle"/>
          </p:nvPr>
        </p:nvSpPr>
        <p:spPr>
          <a:xfrm>
            <a:off x="720000" y="3122525"/>
            <a:ext cx="25056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DM Sans"/>
              <a:buNone/>
              <a:defRPr sz="2000">
                <a:solidFill>
                  <a:schemeClr val="dk1"/>
                </a:solidFill>
                <a:latin typeface="Archivo SemiBold"/>
                <a:ea typeface="Archivo SemiBold"/>
                <a:cs typeface="Archivo SemiBold"/>
                <a:sym typeface="Archivo SemiBold"/>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52" name="Google Shape;52;p6"/>
          <p:cNvGrpSpPr/>
          <p:nvPr/>
        </p:nvGrpSpPr>
        <p:grpSpPr>
          <a:xfrm>
            <a:off x="8119206" y="-21440"/>
            <a:ext cx="1034235" cy="1809607"/>
            <a:chOff x="8119206" y="-21440"/>
            <a:chExt cx="1034235" cy="1809607"/>
          </a:xfrm>
        </p:grpSpPr>
        <p:grpSp>
          <p:nvGrpSpPr>
            <p:cNvPr id="53" name="Google Shape;53;p6"/>
            <p:cNvGrpSpPr/>
            <p:nvPr/>
          </p:nvGrpSpPr>
          <p:grpSpPr>
            <a:xfrm rot="10800000">
              <a:off x="8219557" y="778912"/>
              <a:ext cx="933885" cy="1009255"/>
              <a:chOff x="7852541" y="1105708"/>
              <a:chExt cx="933885" cy="1009255"/>
            </a:xfrm>
          </p:grpSpPr>
          <p:grpSp>
            <p:nvGrpSpPr>
              <p:cNvPr id="54" name="Google Shape;54;p6"/>
              <p:cNvGrpSpPr/>
              <p:nvPr/>
            </p:nvGrpSpPr>
            <p:grpSpPr>
              <a:xfrm>
                <a:off x="8202760" y="1441042"/>
                <a:ext cx="583667" cy="673921"/>
                <a:chOff x="556860" y="2806392"/>
                <a:chExt cx="583667" cy="673921"/>
              </a:xfrm>
            </p:grpSpPr>
            <p:sp>
              <p:nvSpPr>
                <p:cNvPr id="55" name="Google Shape;55;p6"/>
                <p:cNvSpPr/>
                <p:nvPr/>
              </p:nvSpPr>
              <p:spPr>
                <a:xfrm>
                  <a:off x="556860" y="2806392"/>
                  <a:ext cx="583667" cy="291858"/>
                </a:xfrm>
                <a:custGeom>
                  <a:rect b="b" l="l" r="r" t="t"/>
                  <a:pathLst>
                    <a:path extrusionOk="0" h="11665" w="23328">
                      <a:moveTo>
                        <a:pt x="11664" y="1"/>
                      </a:moveTo>
                      <a:lnTo>
                        <a:pt x="0" y="11665"/>
                      </a:lnTo>
                      <a:lnTo>
                        <a:pt x="23328" y="11665"/>
                      </a:lnTo>
                      <a:lnTo>
                        <a:pt x="1166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6"/>
                <p:cNvSpPr/>
                <p:nvPr/>
              </p:nvSpPr>
              <p:spPr>
                <a:xfrm>
                  <a:off x="556860" y="3188455"/>
                  <a:ext cx="583667" cy="291858"/>
                </a:xfrm>
                <a:custGeom>
                  <a:rect b="b" l="l" r="r" t="t"/>
                  <a:pathLst>
                    <a:path extrusionOk="0" h="11665" w="23328">
                      <a:moveTo>
                        <a:pt x="11664" y="1"/>
                      </a:moveTo>
                      <a:lnTo>
                        <a:pt x="0" y="11665"/>
                      </a:lnTo>
                      <a:lnTo>
                        <a:pt x="23328" y="11665"/>
                      </a:lnTo>
                      <a:lnTo>
                        <a:pt x="116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 name="Google Shape;57;p6"/>
              <p:cNvGrpSpPr/>
              <p:nvPr/>
            </p:nvGrpSpPr>
            <p:grpSpPr>
              <a:xfrm>
                <a:off x="7852541" y="1105708"/>
                <a:ext cx="192747" cy="252804"/>
                <a:chOff x="2077591" y="2550308"/>
                <a:chExt cx="192747" cy="252804"/>
              </a:xfrm>
            </p:grpSpPr>
            <p:sp>
              <p:nvSpPr>
                <p:cNvPr id="58" name="Google Shape;58;p6"/>
                <p:cNvSpPr/>
                <p:nvPr/>
              </p:nvSpPr>
              <p:spPr>
                <a:xfrm>
                  <a:off x="2077591" y="2709341"/>
                  <a:ext cx="192747" cy="93771"/>
                </a:xfrm>
                <a:custGeom>
                  <a:rect b="b" l="l" r="r" t="t"/>
                  <a:pathLst>
                    <a:path extrusionOk="0" fill="none" h="3243" w="6666">
                      <a:moveTo>
                        <a:pt x="1" y="3242"/>
                      </a:moveTo>
                      <a:lnTo>
                        <a:pt x="3128" y="115"/>
                      </a:lnTo>
                      <a:cubicBezTo>
                        <a:pt x="3242" y="1"/>
                        <a:pt x="3424" y="1"/>
                        <a:pt x="3539" y="115"/>
                      </a:cubicBezTo>
                      <a:lnTo>
                        <a:pt x="6666" y="3242"/>
                      </a:lnTo>
                    </a:path>
                  </a:pathLst>
                </a:custGeom>
                <a:noFill/>
                <a:ln cap="rnd" cmpd="sng" w="188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a:off x="2077591" y="2550308"/>
                  <a:ext cx="192747" cy="93742"/>
                </a:xfrm>
                <a:custGeom>
                  <a:rect b="b" l="l" r="r" t="t"/>
                  <a:pathLst>
                    <a:path extrusionOk="0" fill="none" h="3242" w="6666">
                      <a:moveTo>
                        <a:pt x="1" y="3241"/>
                      </a:moveTo>
                      <a:lnTo>
                        <a:pt x="3128" y="114"/>
                      </a:lnTo>
                      <a:cubicBezTo>
                        <a:pt x="3242" y="0"/>
                        <a:pt x="3424" y="0"/>
                        <a:pt x="3539" y="114"/>
                      </a:cubicBezTo>
                      <a:lnTo>
                        <a:pt x="6666" y="3241"/>
                      </a:lnTo>
                    </a:path>
                  </a:pathLst>
                </a:custGeom>
                <a:noFill/>
                <a:ln cap="rnd" cmpd="sng" w="188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 name="Google Shape;60;p6"/>
            <p:cNvGrpSpPr/>
            <p:nvPr/>
          </p:nvGrpSpPr>
          <p:grpSpPr>
            <a:xfrm>
              <a:off x="8119206" y="12"/>
              <a:ext cx="268649" cy="465994"/>
              <a:chOff x="3359306" y="-98913"/>
              <a:chExt cx="268649" cy="465994"/>
            </a:xfrm>
          </p:grpSpPr>
          <p:sp>
            <p:nvSpPr>
              <p:cNvPr id="61" name="Google Shape;61;p6"/>
              <p:cNvSpPr/>
              <p:nvPr/>
            </p:nvSpPr>
            <p:spPr>
              <a:xfrm>
                <a:off x="3359306" y="99097"/>
                <a:ext cx="100335" cy="100335"/>
              </a:xfrm>
              <a:custGeom>
                <a:rect b="b" l="l" r="r" t="t"/>
                <a:pathLst>
                  <a:path extrusionOk="0" h="3470" w="3470">
                    <a:moveTo>
                      <a:pt x="0" y="0"/>
                    </a:moveTo>
                    <a:lnTo>
                      <a:pt x="0" y="3469"/>
                    </a:lnTo>
                    <a:lnTo>
                      <a:pt x="3470" y="3469"/>
                    </a:lnTo>
                    <a:lnTo>
                      <a:pt x="34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p:nvPr/>
            </p:nvSpPr>
            <p:spPr>
              <a:xfrm>
                <a:off x="3359306" y="-98248"/>
                <a:ext cx="100335" cy="100335"/>
              </a:xfrm>
              <a:custGeom>
                <a:rect b="b" l="l" r="r" t="t"/>
                <a:pathLst>
                  <a:path extrusionOk="0" h="3470" w="3470">
                    <a:moveTo>
                      <a:pt x="0" y="0"/>
                    </a:moveTo>
                    <a:lnTo>
                      <a:pt x="0" y="3470"/>
                    </a:lnTo>
                    <a:lnTo>
                      <a:pt x="3470" y="3470"/>
                    </a:lnTo>
                    <a:lnTo>
                      <a:pt x="34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6"/>
              <p:cNvSpPr/>
              <p:nvPr/>
            </p:nvSpPr>
            <p:spPr>
              <a:xfrm>
                <a:off x="3390332" y="328104"/>
                <a:ext cx="38312" cy="38977"/>
              </a:xfrm>
              <a:custGeom>
                <a:rect b="b" l="l" r="r" t="t"/>
                <a:pathLst>
                  <a:path extrusionOk="0" h="1348" w="1325">
                    <a:moveTo>
                      <a:pt x="0" y="0"/>
                    </a:moveTo>
                    <a:lnTo>
                      <a:pt x="0" y="1347"/>
                    </a:lnTo>
                    <a:lnTo>
                      <a:pt x="1324" y="1347"/>
                    </a:lnTo>
                    <a:lnTo>
                      <a:pt x="13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6"/>
              <p:cNvSpPr/>
              <p:nvPr/>
            </p:nvSpPr>
            <p:spPr>
              <a:xfrm>
                <a:off x="3552690" y="75329"/>
                <a:ext cx="38312" cy="38312"/>
              </a:xfrm>
              <a:custGeom>
                <a:rect b="b" l="l" r="r" t="t"/>
                <a:pathLst>
                  <a:path extrusionOk="0" h="1325" w="1325">
                    <a:moveTo>
                      <a:pt x="0" y="0"/>
                    </a:moveTo>
                    <a:lnTo>
                      <a:pt x="0" y="1324"/>
                    </a:lnTo>
                    <a:lnTo>
                      <a:pt x="1324" y="1324"/>
                    </a:lnTo>
                    <a:lnTo>
                      <a:pt x="13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6"/>
              <p:cNvSpPr/>
              <p:nvPr/>
            </p:nvSpPr>
            <p:spPr>
              <a:xfrm>
                <a:off x="3527592" y="-98913"/>
                <a:ext cx="100364" cy="100335"/>
              </a:xfrm>
              <a:custGeom>
                <a:rect b="b" l="l" r="r" t="t"/>
                <a:pathLst>
                  <a:path extrusionOk="0" h="3470" w="3471">
                    <a:moveTo>
                      <a:pt x="1" y="0"/>
                    </a:moveTo>
                    <a:lnTo>
                      <a:pt x="1" y="3470"/>
                    </a:lnTo>
                    <a:lnTo>
                      <a:pt x="3470" y="3470"/>
                    </a:lnTo>
                    <a:lnTo>
                      <a:pt x="347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 name="Google Shape;66;p6"/>
            <p:cNvGrpSpPr/>
            <p:nvPr/>
          </p:nvGrpSpPr>
          <p:grpSpPr>
            <a:xfrm>
              <a:off x="8597891" y="-21440"/>
              <a:ext cx="233026" cy="508875"/>
              <a:chOff x="4369741" y="-99578"/>
              <a:chExt cx="233026" cy="508875"/>
            </a:xfrm>
          </p:grpSpPr>
          <p:sp>
            <p:nvSpPr>
              <p:cNvPr id="67" name="Google Shape;67;p6"/>
              <p:cNvSpPr/>
              <p:nvPr/>
            </p:nvSpPr>
            <p:spPr>
              <a:xfrm>
                <a:off x="4370406" y="132754"/>
                <a:ext cx="232361" cy="167649"/>
              </a:xfrm>
              <a:custGeom>
                <a:rect b="b" l="l" r="r" t="t"/>
                <a:pathLst>
                  <a:path extrusionOk="0" h="5798" w="8036">
                    <a:moveTo>
                      <a:pt x="1" y="0"/>
                    </a:moveTo>
                    <a:lnTo>
                      <a:pt x="1" y="5798"/>
                    </a:lnTo>
                    <a:lnTo>
                      <a:pt x="8035" y="5798"/>
                    </a:lnTo>
                    <a:lnTo>
                      <a:pt x="80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p:nvPr/>
            </p:nvSpPr>
            <p:spPr>
              <a:xfrm>
                <a:off x="4370406" y="300375"/>
                <a:ext cx="232361" cy="108923"/>
              </a:xfrm>
              <a:custGeom>
                <a:rect b="b" l="l" r="r" t="t"/>
                <a:pathLst>
                  <a:path extrusionOk="0" h="3767" w="8036">
                    <a:moveTo>
                      <a:pt x="1" y="1"/>
                    </a:moveTo>
                    <a:lnTo>
                      <a:pt x="1" y="3767"/>
                    </a:lnTo>
                    <a:lnTo>
                      <a:pt x="8035" y="3767"/>
                    </a:lnTo>
                    <a:lnTo>
                      <a:pt x="803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p:nvPr/>
            </p:nvSpPr>
            <p:spPr>
              <a:xfrm>
                <a:off x="4369741" y="-99578"/>
                <a:ext cx="233026" cy="232997"/>
              </a:xfrm>
              <a:custGeom>
                <a:rect b="b" l="l" r="r" t="t"/>
                <a:pathLst>
                  <a:path extrusionOk="0" h="8058" w="8059">
                    <a:moveTo>
                      <a:pt x="1" y="1"/>
                    </a:moveTo>
                    <a:lnTo>
                      <a:pt x="1" y="8058"/>
                    </a:lnTo>
                    <a:lnTo>
                      <a:pt x="8058" y="8058"/>
                    </a:lnTo>
                    <a:lnTo>
                      <a:pt x="80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sp>
        <p:nvSpPr>
          <p:cNvPr id="71" name="Google Shape;71;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2" name="Google Shape;72;p7"/>
          <p:cNvSpPr txBox="1"/>
          <p:nvPr>
            <p:ph idx="1" type="subTitle"/>
          </p:nvPr>
        </p:nvSpPr>
        <p:spPr>
          <a:xfrm>
            <a:off x="720000" y="1700300"/>
            <a:ext cx="4294800" cy="2298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3" name="Shape 73"/>
        <p:cNvGrpSpPr/>
        <p:nvPr/>
      </p:nvGrpSpPr>
      <p:grpSpPr>
        <a:xfrm>
          <a:off x="0" y="0"/>
          <a:ext cx="0" cy="0"/>
          <a:chOff x="0" y="0"/>
          <a:chExt cx="0" cy="0"/>
        </a:xfrm>
      </p:grpSpPr>
      <p:sp>
        <p:nvSpPr>
          <p:cNvPr id="74" name="Google Shape;74;p8"/>
          <p:cNvSpPr txBox="1"/>
          <p:nvPr>
            <p:ph type="title"/>
          </p:nvPr>
        </p:nvSpPr>
        <p:spPr>
          <a:xfrm flipH="1">
            <a:off x="1185450" y="1482000"/>
            <a:ext cx="4651800" cy="21795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5" name="Shape 75"/>
        <p:cNvGrpSpPr/>
        <p:nvPr/>
      </p:nvGrpSpPr>
      <p:grpSpPr>
        <a:xfrm>
          <a:off x="0" y="0"/>
          <a:ext cx="0" cy="0"/>
          <a:chOff x="0" y="0"/>
          <a:chExt cx="0" cy="0"/>
        </a:xfrm>
      </p:grpSpPr>
      <p:sp>
        <p:nvSpPr>
          <p:cNvPr id="76" name="Google Shape;76;p9"/>
          <p:cNvSpPr txBox="1"/>
          <p:nvPr>
            <p:ph type="title"/>
          </p:nvPr>
        </p:nvSpPr>
        <p:spPr>
          <a:xfrm>
            <a:off x="1162175" y="1655500"/>
            <a:ext cx="3975000" cy="116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6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77" name="Google Shape;77;p9"/>
          <p:cNvSpPr txBox="1"/>
          <p:nvPr>
            <p:ph idx="1" type="subTitle"/>
          </p:nvPr>
        </p:nvSpPr>
        <p:spPr>
          <a:xfrm>
            <a:off x="1162175" y="2816925"/>
            <a:ext cx="3975000" cy="100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8" name="Shape 78"/>
        <p:cNvGrpSpPr/>
        <p:nvPr/>
      </p:nvGrpSpPr>
      <p:grpSpPr>
        <a:xfrm>
          <a:off x="0" y="0"/>
          <a:ext cx="0" cy="0"/>
          <a:chOff x="0" y="0"/>
          <a:chExt cx="0" cy="0"/>
        </a:xfrm>
      </p:grpSpPr>
      <p:sp>
        <p:nvSpPr>
          <p:cNvPr id="79" name="Google Shape;79;p10"/>
          <p:cNvSpPr/>
          <p:nvPr>
            <p:ph idx="2" type="pic"/>
          </p:nvPr>
        </p:nvSpPr>
        <p:spPr>
          <a:xfrm>
            <a:off x="-25" y="-13725"/>
            <a:ext cx="9144000" cy="5157300"/>
          </a:xfrm>
          <a:prstGeom prst="rect">
            <a:avLst/>
          </a:prstGeom>
          <a:noFill/>
          <a:ln>
            <a:noFill/>
          </a:ln>
        </p:spPr>
      </p:sp>
      <p:sp>
        <p:nvSpPr>
          <p:cNvPr id="80" name="Google Shape;80;p10"/>
          <p:cNvSpPr txBox="1"/>
          <p:nvPr>
            <p:ph type="title"/>
          </p:nvPr>
        </p:nvSpPr>
        <p:spPr>
          <a:xfrm>
            <a:off x="720000" y="3827125"/>
            <a:ext cx="7704000" cy="760200"/>
          </a:xfrm>
          <a:prstGeom prst="rect">
            <a:avLst/>
          </a:prstGeom>
          <a:solidFill>
            <a:schemeClr val="lt2"/>
          </a:solidFill>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Archivo SemiBold"/>
              <a:buNone/>
              <a:defRPr sz="3500">
                <a:solidFill>
                  <a:schemeClr val="dk1"/>
                </a:solidFill>
                <a:latin typeface="Archivo SemiBold"/>
                <a:ea typeface="Archivo SemiBold"/>
                <a:cs typeface="Archivo SemiBold"/>
                <a:sym typeface="Archivo SemiBold"/>
              </a:defRPr>
            </a:lvl1pPr>
            <a:lvl2pPr lvl="1"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b="1" sz="3500">
                <a:solidFill>
                  <a:schemeClr val="dk1"/>
                </a:solidFill>
                <a:latin typeface="DM Sans"/>
                <a:ea typeface="DM Sans"/>
                <a:cs typeface="DM Sans"/>
                <a:sym typeface="DM Sans"/>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1pPr>
            <a:lvl2pPr indent="-317500" lvl="1" marL="914400">
              <a:lnSpc>
                <a:spcPct val="115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2pPr>
            <a:lvl3pPr indent="-317500" lvl="2" marL="1371600">
              <a:lnSpc>
                <a:spcPct val="115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3pPr>
            <a:lvl4pPr indent="-317500" lvl="3" marL="1828800">
              <a:lnSpc>
                <a:spcPct val="115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4pPr>
            <a:lvl5pPr indent="-317500" lvl="4" marL="2286000">
              <a:lnSpc>
                <a:spcPct val="115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5pPr>
            <a:lvl6pPr indent="-317500" lvl="5" marL="2743200">
              <a:lnSpc>
                <a:spcPct val="115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6pPr>
            <a:lvl7pPr indent="-317500" lvl="6" marL="3200400">
              <a:lnSpc>
                <a:spcPct val="115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7pPr>
            <a:lvl8pPr indent="-317500" lvl="7" marL="3657600">
              <a:lnSpc>
                <a:spcPct val="115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8pPr>
            <a:lvl9pPr indent="-317500" lvl="8" marL="4114800">
              <a:lnSpc>
                <a:spcPct val="115000"/>
              </a:lnSpc>
              <a:spcBef>
                <a:spcPts val="0"/>
              </a:spcBef>
              <a:spcAft>
                <a:spcPts val="0"/>
              </a:spcAft>
              <a:buClr>
                <a:schemeClr val="dk1"/>
              </a:buClr>
              <a:buSzPts val="1400"/>
              <a:buFont typeface="Work Sans"/>
              <a:buChar char="■"/>
              <a:defRPr>
                <a:solidFill>
                  <a:schemeClr val="dk1"/>
                </a:solidFill>
                <a:latin typeface="Work Sans"/>
                <a:ea typeface="Work Sans"/>
                <a:cs typeface="Work Sans"/>
                <a:sym typeface="Work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pic>
        <p:nvPicPr>
          <p:cNvPr id="453" name="Google Shape;453;p31"/>
          <p:cNvPicPr preferRelativeResize="0"/>
          <p:nvPr/>
        </p:nvPicPr>
        <p:blipFill>
          <a:blip r:embed="rId3">
            <a:alphaModFix/>
          </a:blip>
          <a:stretch>
            <a:fillRect/>
          </a:stretch>
        </p:blipFill>
        <p:spPr>
          <a:xfrm>
            <a:off x="195075" y="137950"/>
            <a:ext cx="4747800" cy="3024400"/>
          </a:xfrm>
          <a:prstGeom prst="rect">
            <a:avLst/>
          </a:prstGeom>
          <a:noFill/>
          <a:ln>
            <a:noFill/>
          </a:ln>
        </p:spPr>
      </p:pic>
      <p:sp>
        <p:nvSpPr>
          <p:cNvPr id="454" name="Google Shape;454;p31"/>
          <p:cNvSpPr txBox="1"/>
          <p:nvPr/>
        </p:nvSpPr>
        <p:spPr>
          <a:xfrm>
            <a:off x="5209650" y="137950"/>
            <a:ext cx="2817300" cy="23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5000">
                <a:solidFill>
                  <a:schemeClr val="dk1"/>
                </a:solidFill>
                <a:latin typeface="Work Sans"/>
                <a:ea typeface="Work Sans"/>
                <a:cs typeface="Work Sans"/>
                <a:sym typeface="Work Sans"/>
              </a:rPr>
              <a:t>Credit Card Analysis</a:t>
            </a:r>
            <a:endParaRPr b="1" sz="5000">
              <a:solidFill>
                <a:schemeClr val="dk1"/>
              </a:solidFill>
              <a:latin typeface="Work Sans"/>
              <a:ea typeface="Work Sans"/>
              <a:cs typeface="Work Sans"/>
              <a:sym typeface="Work Sans"/>
            </a:endParaRPr>
          </a:p>
        </p:txBody>
      </p:sp>
      <p:sp>
        <p:nvSpPr>
          <p:cNvPr id="455" name="Google Shape;455;p31"/>
          <p:cNvSpPr txBox="1"/>
          <p:nvPr/>
        </p:nvSpPr>
        <p:spPr>
          <a:xfrm>
            <a:off x="674425" y="3440375"/>
            <a:ext cx="4268400" cy="13872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highlight>
                  <a:srgbClr val="F7F7F7"/>
                </a:highlight>
                <a:latin typeface="Courier New"/>
                <a:ea typeface="Courier New"/>
                <a:cs typeface="Courier New"/>
                <a:sym typeface="Courier New"/>
              </a:rPr>
              <a:t> </a:t>
            </a:r>
            <a:endParaRPr sz="1050">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
                <a:latin typeface="Work Sans"/>
                <a:ea typeface="Work Sans"/>
                <a:cs typeface="Work Sans"/>
                <a:sym typeface="Work Sans"/>
              </a:rPr>
              <a:t> </a:t>
            </a:r>
            <a:endParaRPr>
              <a:latin typeface="Work Sans"/>
              <a:ea typeface="Work Sans"/>
              <a:cs typeface="Work Sans"/>
              <a:sym typeface="Work Sans"/>
            </a:endParaRPr>
          </a:p>
        </p:txBody>
      </p:sp>
      <p:sp>
        <p:nvSpPr>
          <p:cNvPr id="456" name="Google Shape;456;p31"/>
          <p:cNvSpPr txBox="1"/>
          <p:nvPr/>
        </p:nvSpPr>
        <p:spPr>
          <a:xfrm>
            <a:off x="5145625" y="3034900"/>
            <a:ext cx="3617400" cy="163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Work Sans"/>
                <a:ea typeface="Work Sans"/>
                <a:cs typeface="Work Sans"/>
                <a:sym typeface="Work Sans"/>
              </a:rPr>
              <a:t>Snehal Sugandh Kamble</a:t>
            </a:r>
            <a:endParaRPr sz="1800">
              <a:solidFill>
                <a:schemeClr val="dk1"/>
              </a:solidFill>
              <a:latin typeface="Work Sans"/>
              <a:ea typeface="Work Sans"/>
              <a:cs typeface="Work Sans"/>
              <a:sym typeface="Work Sans"/>
            </a:endParaRPr>
          </a:p>
          <a:p>
            <a:pPr indent="0" lvl="0" marL="0" rtl="0" algn="l">
              <a:spcBef>
                <a:spcPts val="0"/>
              </a:spcBef>
              <a:spcAft>
                <a:spcPts val="0"/>
              </a:spcAft>
              <a:buNone/>
            </a:pPr>
            <a:r>
              <a:t/>
            </a:r>
            <a:endParaRPr sz="1800">
              <a:solidFill>
                <a:schemeClr val="dk1"/>
              </a:solidFill>
              <a:latin typeface="Work Sans"/>
              <a:ea typeface="Work Sans"/>
              <a:cs typeface="Work Sans"/>
              <a:sym typeface="Work Sans"/>
            </a:endParaRPr>
          </a:p>
          <a:p>
            <a:pPr indent="0" lvl="0" marL="0" rtl="0" algn="l">
              <a:spcBef>
                <a:spcPts val="0"/>
              </a:spcBef>
              <a:spcAft>
                <a:spcPts val="0"/>
              </a:spcAft>
              <a:buNone/>
            </a:pPr>
            <a:r>
              <a:rPr lang="en" sz="1800">
                <a:solidFill>
                  <a:schemeClr val="dk1"/>
                </a:solidFill>
                <a:latin typeface="Work Sans"/>
                <a:ea typeface="Work Sans"/>
                <a:cs typeface="Work Sans"/>
                <a:sym typeface="Work Sans"/>
              </a:rPr>
              <a:t>Prasanna Prakash</a:t>
            </a:r>
            <a:endParaRPr sz="1800">
              <a:solidFill>
                <a:schemeClr val="dk1"/>
              </a:solidFill>
              <a:latin typeface="Work Sans"/>
              <a:ea typeface="Work Sans"/>
              <a:cs typeface="Work Sans"/>
              <a:sym typeface="Work Sans"/>
            </a:endParaRPr>
          </a:p>
          <a:p>
            <a:pPr indent="0" lvl="0" marL="0" rtl="0" algn="l">
              <a:spcBef>
                <a:spcPts val="0"/>
              </a:spcBef>
              <a:spcAft>
                <a:spcPts val="0"/>
              </a:spcAft>
              <a:buNone/>
            </a:pPr>
            <a:r>
              <a:t/>
            </a:r>
            <a:endParaRPr sz="1800">
              <a:solidFill>
                <a:schemeClr val="dk1"/>
              </a:solidFill>
              <a:latin typeface="Work Sans"/>
              <a:ea typeface="Work Sans"/>
              <a:cs typeface="Work Sans"/>
              <a:sym typeface="Work Sans"/>
            </a:endParaRPr>
          </a:p>
          <a:p>
            <a:pPr indent="0" lvl="0" marL="0" rtl="0" algn="l">
              <a:spcBef>
                <a:spcPts val="0"/>
              </a:spcBef>
              <a:spcAft>
                <a:spcPts val="0"/>
              </a:spcAft>
              <a:buNone/>
            </a:pPr>
            <a:r>
              <a:rPr lang="en" sz="1800">
                <a:solidFill>
                  <a:schemeClr val="dk1"/>
                </a:solidFill>
                <a:latin typeface="Work Sans"/>
                <a:ea typeface="Work Sans"/>
                <a:cs typeface="Work Sans"/>
                <a:sym typeface="Work Sans"/>
              </a:rPr>
              <a:t>Piyush Anil Patil</a:t>
            </a:r>
            <a:endParaRPr sz="1800">
              <a:solidFill>
                <a:schemeClr val="dk1"/>
              </a:solidFill>
              <a:latin typeface="Work Sans"/>
              <a:ea typeface="Work Sans"/>
              <a:cs typeface="Work Sans"/>
              <a:sym typeface="Work Sans"/>
            </a:endParaRPr>
          </a:p>
        </p:txBody>
      </p:sp>
      <p:grpSp>
        <p:nvGrpSpPr>
          <p:cNvPr id="457" name="Google Shape;457;p31"/>
          <p:cNvGrpSpPr/>
          <p:nvPr/>
        </p:nvGrpSpPr>
        <p:grpSpPr>
          <a:xfrm>
            <a:off x="995400" y="3386474"/>
            <a:ext cx="1957473" cy="1799724"/>
            <a:chOff x="-231292" y="2536959"/>
            <a:chExt cx="2832402" cy="2613598"/>
          </a:xfrm>
        </p:grpSpPr>
        <p:grpSp>
          <p:nvGrpSpPr>
            <p:cNvPr id="458" name="Google Shape;458;p31"/>
            <p:cNvGrpSpPr/>
            <p:nvPr/>
          </p:nvGrpSpPr>
          <p:grpSpPr>
            <a:xfrm rot="10800000">
              <a:off x="2368084" y="4641682"/>
              <a:ext cx="233026" cy="508875"/>
              <a:chOff x="4369741" y="-99578"/>
              <a:chExt cx="233026" cy="508875"/>
            </a:xfrm>
          </p:grpSpPr>
          <p:sp>
            <p:nvSpPr>
              <p:cNvPr id="459" name="Google Shape;459;p31"/>
              <p:cNvSpPr/>
              <p:nvPr/>
            </p:nvSpPr>
            <p:spPr>
              <a:xfrm>
                <a:off x="4370406" y="132754"/>
                <a:ext cx="232361" cy="167649"/>
              </a:xfrm>
              <a:custGeom>
                <a:rect b="b" l="l" r="r" t="t"/>
                <a:pathLst>
                  <a:path extrusionOk="0" h="5798" w="8036">
                    <a:moveTo>
                      <a:pt x="1" y="0"/>
                    </a:moveTo>
                    <a:lnTo>
                      <a:pt x="1" y="5798"/>
                    </a:lnTo>
                    <a:lnTo>
                      <a:pt x="8035" y="5798"/>
                    </a:lnTo>
                    <a:lnTo>
                      <a:pt x="80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1"/>
              <p:cNvSpPr/>
              <p:nvPr/>
            </p:nvSpPr>
            <p:spPr>
              <a:xfrm>
                <a:off x="4370406" y="300375"/>
                <a:ext cx="232361" cy="108923"/>
              </a:xfrm>
              <a:custGeom>
                <a:rect b="b" l="l" r="r" t="t"/>
                <a:pathLst>
                  <a:path extrusionOk="0" h="3767" w="8036">
                    <a:moveTo>
                      <a:pt x="1" y="1"/>
                    </a:moveTo>
                    <a:lnTo>
                      <a:pt x="1" y="3767"/>
                    </a:lnTo>
                    <a:lnTo>
                      <a:pt x="8035" y="3767"/>
                    </a:lnTo>
                    <a:lnTo>
                      <a:pt x="803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1"/>
              <p:cNvSpPr/>
              <p:nvPr/>
            </p:nvSpPr>
            <p:spPr>
              <a:xfrm>
                <a:off x="4369741" y="-99578"/>
                <a:ext cx="233026" cy="232997"/>
              </a:xfrm>
              <a:custGeom>
                <a:rect b="b" l="l" r="r" t="t"/>
                <a:pathLst>
                  <a:path extrusionOk="0" h="8058" w="8059">
                    <a:moveTo>
                      <a:pt x="1" y="1"/>
                    </a:moveTo>
                    <a:lnTo>
                      <a:pt x="1" y="8058"/>
                    </a:lnTo>
                    <a:lnTo>
                      <a:pt x="8058" y="8058"/>
                    </a:lnTo>
                    <a:lnTo>
                      <a:pt x="80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2" name="Google Shape;462;p31"/>
            <p:cNvGrpSpPr/>
            <p:nvPr/>
          </p:nvGrpSpPr>
          <p:grpSpPr>
            <a:xfrm>
              <a:off x="1705801" y="3570970"/>
              <a:ext cx="490398" cy="1579586"/>
              <a:chOff x="1705801" y="3570970"/>
              <a:chExt cx="490398" cy="1579586"/>
            </a:xfrm>
          </p:grpSpPr>
          <p:grpSp>
            <p:nvGrpSpPr>
              <p:cNvPr id="463" name="Google Shape;463;p31"/>
              <p:cNvGrpSpPr/>
              <p:nvPr/>
            </p:nvGrpSpPr>
            <p:grpSpPr>
              <a:xfrm rot="10800000">
                <a:off x="1705801" y="4078706"/>
                <a:ext cx="490398" cy="1071850"/>
                <a:chOff x="4756508" y="-99578"/>
                <a:chExt cx="490398" cy="1071850"/>
              </a:xfrm>
            </p:grpSpPr>
            <p:sp>
              <p:nvSpPr>
                <p:cNvPr id="464" name="Google Shape;464;p31"/>
                <p:cNvSpPr/>
                <p:nvPr/>
              </p:nvSpPr>
              <p:spPr>
                <a:xfrm>
                  <a:off x="4757838" y="390127"/>
                  <a:ext cx="489068" cy="352474"/>
                </a:xfrm>
                <a:custGeom>
                  <a:rect b="b" l="l" r="r" t="t"/>
                  <a:pathLst>
                    <a:path extrusionOk="0" h="12190" w="16914">
                      <a:moveTo>
                        <a:pt x="0" y="1"/>
                      </a:moveTo>
                      <a:lnTo>
                        <a:pt x="0" y="12190"/>
                      </a:lnTo>
                      <a:lnTo>
                        <a:pt x="16914" y="12190"/>
                      </a:lnTo>
                      <a:lnTo>
                        <a:pt x="169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1"/>
                <p:cNvSpPr/>
                <p:nvPr/>
              </p:nvSpPr>
              <p:spPr>
                <a:xfrm>
                  <a:off x="4757838" y="742572"/>
                  <a:ext cx="489068" cy="229701"/>
                </a:xfrm>
                <a:custGeom>
                  <a:rect b="b" l="l" r="r" t="t"/>
                  <a:pathLst>
                    <a:path extrusionOk="0" h="7944" w="16914">
                      <a:moveTo>
                        <a:pt x="0" y="1"/>
                      </a:moveTo>
                      <a:lnTo>
                        <a:pt x="0" y="7944"/>
                      </a:lnTo>
                      <a:lnTo>
                        <a:pt x="16914" y="7944"/>
                      </a:lnTo>
                      <a:lnTo>
                        <a:pt x="169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1"/>
                <p:cNvSpPr/>
                <p:nvPr/>
              </p:nvSpPr>
              <p:spPr>
                <a:xfrm>
                  <a:off x="4756508" y="-99578"/>
                  <a:ext cx="490398" cy="490398"/>
                </a:xfrm>
                <a:custGeom>
                  <a:rect b="b" l="l" r="r" t="t"/>
                  <a:pathLst>
                    <a:path extrusionOk="0" h="16960" w="16960">
                      <a:moveTo>
                        <a:pt x="1" y="1"/>
                      </a:moveTo>
                      <a:lnTo>
                        <a:pt x="1" y="16960"/>
                      </a:lnTo>
                      <a:lnTo>
                        <a:pt x="16960" y="16960"/>
                      </a:lnTo>
                      <a:lnTo>
                        <a:pt x="1696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7" name="Google Shape;467;p31"/>
              <p:cNvSpPr/>
              <p:nvPr/>
            </p:nvSpPr>
            <p:spPr>
              <a:xfrm rot="10800000">
                <a:off x="1853952" y="3570970"/>
                <a:ext cx="194077" cy="194077"/>
              </a:xfrm>
              <a:custGeom>
                <a:rect b="b" l="l" r="r" t="t"/>
                <a:pathLst>
                  <a:path extrusionOk="0" h="6712" w="6712">
                    <a:moveTo>
                      <a:pt x="1" y="1"/>
                    </a:moveTo>
                    <a:lnTo>
                      <a:pt x="1" y="6711"/>
                    </a:lnTo>
                    <a:lnTo>
                      <a:pt x="6711" y="6711"/>
                    </a:lnTo>
                    <a:lnTo>
                      <a:pt x="67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8" name="Google Shape;468;p31"/>
            <p:cNvGrpSpPr/>
            <p:nvPr/>
          </p:nvGrpSpPr>
          <p:grpSpPr>
            <a:xfrm rot="10800000">
              <a:off x="439267" y="2536959"/>
              <a:ext cx="1086365" cy="2613598"/>
              <a:chOff x="5427076" y="-99578"/>
              <a:chExt cx="1086365" cy="2613598"/>
            </a:xfrm>
          </p:grpSpPr>
          <p:sp>
            <p:nvSpPr>
              <p:cNvPr id="469" name="Google Shape;469;p31"/>
              <p:cNvSpPr/>
              <p:nvPr/>
            </p:nvSpPr>
            <p:spPr>
              <a:xfrm>
                <a:off x="5429042" y="984128"/>
                <a:ext cx="1083734" cy="781457"/>
              </a:xfrm>
              <a:custGeom>
                <a:rect b="b" l="l" r="r" t="t"/>
                <a:pathLst>
                  <a:path extrusionOk="0" h="27026" w="37480">
                    <a:moveTo>
                      <a:pt x="1" y="1"/>
                    </a:moveTo>
                    <a:lnTo>
                      <a:pt x="1" y="27026"/>
                    </a:lnTo>
                    <a:lnTo>
                      <a:pt x="37480" y="27026"/>
                    </a:lnTo>
                    <a:lnTo>
                      <a:pt x="3748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1"/>
              <p:cNvSpPr/>
              <p:nvPr/>
            </p:nvSpPr>
            <p:spPr>
              <a:xfrm>
                <a:off x="5429042" y="1764919"/>
                <a:ext cx="1083734" cy="508875"/>
              </a:xfrm>
              <a:custGeom>
                <a:rect b="b" l="l" r="r" t="t"/>
                <a:pathLst>
                  <a:path extrusionOk="0" h="17599" w="37480">
                    <a:moveTo>
                      <a:pt x="1" y="0"/>
                    </a:moveTo>
                    <a:lnTo>
                      <a:pt x="1" y="17598"/>
                    </a:lnTo>
                    <a:lnTo>
                      <a:pt x="37480" y="17598"/>
                    </a:lnTo>
                    <a:lnTo>
                      <a:pt x="3748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1"/>
              <p:cNvSpPr/>
              <p:nvPr/>
            </p:nvSpPr>
            <p:spPr>
              <a:xfrm>
                <a:off x="5427076" y="-99578"/>
                <a:ext cx="1086365" cy="1085729"/>
              </a:xfrm>
              <a:custGeom>
                <a:rect b="b" l="l" r="r" t="t"/>
                <a:pathLst>
                  <a:path extrusionOk="0" h="37549" w="37571">
                    <a:moveTo>
                      <a:pt x="0" y="1"/>
                    </a:moveTo>
                    <a:lnTo>
                      <a:pt x="0" y="37548"/>
                    </a:lnTo>
                    <a:lnTo>
                      <a:pt x="37571" y="37548"/>
                    </a:lnTo>
                    <a:lnTo>
                      <a:pt x="375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1"/>
              <p:cNvSpPr/>
              <p:nvPr/>
            </p:nvSpPr>
            <p:spPr>
              <a:xfrm>
                <a:off x="5775531" y="2085673"/>
                <a:ext cx="370951" cy="185461"/>
              </a:xfrm>
              <a:custGeom>
                <a:rect b="b" l="l" r="r" t="t"/>
                <a:pathLst>
                  <a:path extrusionOk="0" h="6414" w="12829">
                    <a:moveTo>
                      <a:pt x="6415" y="0"/>
                    </a:moveTo>
                    <a:lnTo>
                      <a:pt x="1" y="6414"/>
                    </a:lnTo>
                    <a:lnTo>
                      <a:pt x="12829" y="6414"/>
                    </a:lnTo>
                    <a:lnTo>
                      <a:pt x="64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1"/>
              <p:cNvSpPr/>
              <p:nvPr/>
            </p:nvSpPr>
            <p:spPr>
              <a:xfrm>
                <a:off x="5775531" y="2328530"/>
                <a:ext cx="370951" cy="185490"/>
              </a:xfrm>
              <a:custGeom>
                <a:rect b="b" l="l" r="r" t="t"/>
                <a:pathLst>
                  <a:path extrusionOk="0" h="6415" w="12829">
                    <a:moveTo>
                      <a:pt x="6415" y="1"/>
                    </a:moveTo>
                    <a:lnTo>
                      <a:pt x="1" y="6415"/>
                    </a:lnTo>
                    <a:lnTo>
                      <a:pt x="12829" y="6415"/>
                    </a:lnTo>
                    <a:lnTo>
                      <a:pt x="64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 name="Google Shape;474;p31"/>
            <p:cNvGrpSpPr/>
            <p:nvPr/>
          </p:nvGrpSpPr>
          <p:grpSpPr>
            <a:xfrm rot="10800000">
              <a:off x="-231292" y="4078697"/>
              <a:ext cx="490398" cy="1071850"/>
              <a:chOff x="4756508" y="-99578"/>
              <a:chExt cx="490398" cy="1071850"/>
            </a:xfrm>
          </p:grpSpPr>
          <p:sp>
            <p:nvSpPr>
              <p:cNvPr id="475" name="Google Shape;475;p31"/>
              <p:cNvSpPr/>
              <p:nvPr/>
            </p:nvSpPr>
            <p:spPr>
              <a:xfrm>
                <a:off x="4757838" y="390127"/>
                <a:ext cx="489068" cy="352474"/>
              </a:xfrm>
              <a:custGeom>
                <a:rect b="b" l="l" r="r" t="t"/>
                <a:pathLst>
                  <a:path extrusionOk="0" h="12190" w="16914">
                    <a:moveTo>
                      <a:pt x="0" y="1"/>
                    </a:moveTo>
                    <a:lnTo>
                      <a:pt x="0" y="12190"/>
                    </a:lnTo>
                    <a:lnTo>
                      <a:pt x="16914" y="12190"/>
                    </a:lnTo>
                    <a:lnTo>
                      <a:pt x="169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1"/>
              <p:cNvSpPr/>
              <p:nvPr/>
            </p:nvSpPr>
            <p:spPr>
              <a:xfrm>
                <a:off x="4757838" y="742572"/>
                <a:ext cx="489068" cy="229701"/>
              </a:xfrm>
              <a:custGeom>
                <a:rect b="b" l="l" r="r" t="t"/>
                <a:pathLst>
                  <a:path extrusionOk="0" h="7944" w="16914">
                    <a:moveTo>
                      <a:pt x="0" y="1"/>
                    </a:moveTo>
                    <a:lnTo>
                      <a:pt x="0" y="7944"/>
                    </a:lnTo>
                    <a:lnTo>
                      <a:pt x="16914" y="7944"/>
                    </a:lnTo>
                    <a:lnTo>
                      <a:pt x="169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1"/>
              <p:cNvSpPr/>
              <p:nvPr/>
            </p:nvSpPr>
            <p:spPr>
              <a:xfrm>
                <a:off x="4756508" y="-99578"/>
                <a:ext cx="490398" cy="490398"/>
              </a:xfrm>
              <a:custGeom>
                <a:rect b="b" l="l" r="r" t="t"/>
                <a:pathLst>
                  <a:path extrusionOk="0" h="16960" w="16960">
                    <a:moveTo>
                      <a:pt x="1" y="1"/>
                    </a:moveTo>
                    <a:lnTo>
                      <a:pt x="1" y="16960"/>
                    </a:lnTo>
                    <a:lnTo>
                      <a:pt x="16960" y="16960"/>
                    </a:lnTo>
                    <a:lnTo>
                      <a:pt x="1696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pic>
        <p:nvPicPr>
          <p:cNvPr id="559" name="Google Shape;559;p40"/>
          <p:cNvPicPr preferRelativeResize="0"/>
          <p:nvPr/>
        </p:nvPicPr>
        <p:blipFill>
          <a:blip r:embed="rId3">
            <a:alphaModFix/>
          </a:blip>
          <a:stretch>
            <a:fillRect/>
          </a:stretch>
        </p:blipFill>
        <p:spPr>
          <a:xfrm>
            <a:off x="1272875" y="429850"/>
            <a:ext cx="6381750" cy="4171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41"/>
          <p:cNvSpPr txBox="1"/>
          <p:nvPr>
            <p:ph type="title"/>
          </p:nvPr>
        </p:nvSpPr>
        <p:spPr>
          <a:xfrm>
            <a:off x="720000" y="2956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Findings</a:t>
            </a:r>
            <a:endParaRPr/>
          </a:p>
        </p:txBody>
      </p:sp>
      <p:sp>
        <p:nvSpPr>
          <p:cNvPr id="565" name="Google Shape;565;p41"/>
          <p:cNvSpPr txBox="1"/>
          <p:nvPr>
            <p:ph idx="1" type="body"/>
          </p:nvPr>
        </p:nvSpPr>
        <p:spPr>
          <a:xfrm>
            <a:off x="720000" y="963475"/>
            <a:ext cx="8107200" cy="38406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In all test cases, irrespective of the number of nearest neighbors (k) used, ranging from 1 to 9, the predicted K-Means cluster label for the example data points remains consistently 0. This indicates a strong similarity between the example data points and the customer profiles in Cluster 0, as determined by K-Means clustering.</a:t>
            </a:r>
            <a:endParaRPr/>
          </a:p>
          <a:p>
            <a:pPr indent="0" lvl="0" marL="0" rtl="0" algn="l">
              <a:lnSpc>
                <a:spcPct val="115000"/>
              </a:lnSpc>
              <a:spcBef>
                <a:spcPts val="1200"/>
              </a:spcBef>
              <a:spcAft>
                <a:spcPts val="0"/>
              </a:spcAft>
              <a:buNone/>
            </a:pPr>
            <a:r>
              <a:rPr lang="en"/>
              <a:t>Recommendations:</a:t>
            </a:r>
            <a:endParaRPr/>
          </a:p>
          <a:p>
            <a:pPr indent="0" lvl="0" marL="0" rtl="0" algn="l">
              <a:lnSpc>
                <a:spcPct val="115000"/>
              </a:lnSpc>
              <a:spcBef>
                <a:spcPts val="1200"/>
              </a:spcBef>
              <a:spcAft>
                <a:spcPts val="0"/>
              </a:spcAft>
              <a:buNone/>
            </a:pPr>
            <a:r>
              <a:rPr lang="en"/>
              <a:t> 1. Consistency Across k Values: The consistent prediction across different k values suggests that the example data points closely resemble Cluster 0. Any new customers resembling these example data points should be treated similarly to those in Cluster 0.</a:t>
            </a:r>
            <a:endParaRPr/>
          </a:p>
          <a:p>
            <a:pPr indent="0" lvl="0" marL="0" rtl="0" algn="l">
              <a:lnSpc>
                <a:spcPct val="115000"/>
              </a:lnSpc>
              <a:spcBef>
                <a:spcPts val="1200"/>
              </a:spcBef>
              <a:spcAft>
                <a:spcPts val="0"/>
              </a:spcAft>
              <a:buNone/>
            </a:pPr>
            <a:r>
              <a:rPr lang="en"/>
              <a:t> 2. Cluster 0 Characteristics: Cluster 0 represents "Low-Engagement but Stable Customers." For new customers resembling the example data points, strategies should focus on increasing engagement through targeted offers or loyalty programs.</a:t>
            </a:r>
            <a:endParaRPr/>
          </a:p>
          <a:p>
            <a:pPr indent="0" lvl="0" marL="0" rtl="0" algn="l">
              <a:spcBef>
                <a:spcPts val="12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 Analysis</a:t>
            </a:r>
            <a:endParaRPr/>
          </a:p>
        </p:txBody>
      </p:sp>
      <p:sp>
        <p:nvSpPr>
          <p:cNvPr id="571" name="Google Shape;571;p42"/>
          <p:cNvSpPr txBox="1"/>
          <p:nvPr>
            <p:ph idx="1" type="body"/>
          </p:nvPr>
        </p:nvSpPr>
        <p:spPr>
          <a:xfrm>
            <a:off x="720000" y="1176900"/>
            <a:ext cx="7704000" cy="3533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800"/>
              <a:t>For real-world applications, it's important to use actual new customer data points to gain more actionable insights. This will enhance the model's effectiveness.</a:t>
            </a:r>
            <a:endParaRPr sz="1800"/>
          </a:p>
          <a:p>
            <a:pPr indent="0" lvl="0" marL="0" rtl="0" algn="l">
              <a:lnSpc>
                <a:spcPct val="115000"/>
              </a:lnSpc>
              <a:spcBef>
                <a:spcPts val="1200"/>
              </a:spcBef>
              <a:spcAft>
                <a:spcPts val="0"/>
              </a:spcAft>
              <a:buNone/>
            </a:pPr>
            <a:r>
              <a:rPr b="1" lang="en" sz="2100"/>
              <a:t>Model Robustness</a:t>
            </a:r>
            <a:endParaRPr b="1" sz="2100"/>
          </a:p>
          <a:p>
            <a:pPr indent="0" lvl="0" marL="0" rtl="0" algn="l">
              <a:lnSpc>
                <a:spcPct val="115000"/>
              </a:lnSpc>
              <a:spcBef>
                <a:spcPts val="1200"/>
              </a:spcBef>
              <a:spcAft>
                <a:spcPts val="0"/>
              </a:spcAft>
              <a:buNone/>
            </a:pPr>
            <a:r>
              <a:rPr lang="en" sz="1800"/>
              <a:t>The consistency in cluster label prediction indicates that the k-NN model trained on the K-Means labels is robust, particularly for data points similar to those in Cluster 0.</a:t>
            </a:r>
            <a:endParaRPr sz="1800"/>
          </a:p>
          <a:p>
            <a:pPr indent="0" lvl="0" marL="0" rtl="0" algn="l">
              <a:spcBef>
                <a:spcPts val="12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Personalized Offers</a:t>
            </a:r>
            <a:endParaRPr/>
          </a:p>
          <a:p>
            <a:pPr indent="0" lvl="0" marL="0" rtl="0" algn="l">
              <a:spcBef>
                <a:spcPts val="0"/>
              </a:spcBef>
              <a:spcAft>
                <a:spcPts val="0"/>
              </a:spcAft>
              <a:buNone/>
            </a:pPr>
            <a:r>
              <a:t/>
            </a:r>
            <a:endParaRPr/>
          </a:p>
        </p:txBody>
      </p:sp>
      <p:sp>
        <p:nvSpPr>
          <p:cNvPr id="577" name="Google Shape;577;p43"/>
          <p:cNvSpPr txBox="1"/>
          <p:nvPr>
            <p:ph idx="1" type="body"/>
          </p:nvPr>
        </p:nvSpPr>
        <p:spPr>
          <a:xfrm>
            <a:off x="720000" y="1176900"/>
            <a:ext cx="7704000" cy="3608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700"/>
              <a:t>As the new data points are predicted to belong to Cluster 0, personalized marketing strategies effective for Cluster 0 can be directly applied to engage these new customers.</a:t>
            </a:r>
            <a:endParaRPr sz="1700"/>
          </a:p>
          <a:p>
            <a:pPr indent="0" lvl="0" marL="0" rtl="0" algn="l">
              <a:lnSpc>
                <a:spcPct val="115000"/>
              </a:lnSpc>
              <a:spcBef>
                <a:spcPts val="1200"/>
              </a:spcBef>
              <a:spcAft>
                <a:spcPts val="0"/>
              </a:spcAft>
              <a:buNone/>
            </a:pPr>
            <a:r>
              <a:rPr lang="en" sz="1700"/>
              <a:t> </a:t>
            </a:r>
            <a:endParaRPr sz="1700"/>
          </a:p>
          <a:p>
            <a:pPr indent="0" lvl="0" marL="0" rtl="0" algn="l">
              <a:lnSpc>
                <a:spcPct val="115000"/>
              </a:lnSpc>
              <a:spcBef>
                <a:spcPts val="1200"/>
              </a:spcBef>
              <a:spcAft>
                <a:spcPts val="0"/>
              </a:spcAft>
              <a:buNone/>
            </a:pPr>
            <a:r>
              <a:rPr lang="en" sz="1700"/>
              <a:t>By implementing these insights and recommendations, tailored strategies can be developed for new customers resembling those in existing clusters. This approach aims to enhance customer satisfaction and potentially boost customer engagement.</a:t>
            </a:r>
            <a:endParaRPr sz="1700"/>
          </a:p>
          <a:p>
            <a:pPr indent="0" lvl="0" marL="0" rtl="0" algn="l">
              <a:spcBef>
                <a:spcPts val="12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44"/>
          <p:cNvSpPr txBox="1"/>
          <p:nvPr>
            <p:ph type="title"/>
          </p:nvPr>
        </p:nvSpPr>
        <p:spPr>
          <a:xfrm>
            <a:off x="570600" y="156925"/>
            <a:ext cx="7710900" cy="9570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 Key Insights &amp; Recommendations</a:t>
            </a:r>
            <a:endParaRPr/>
          </a:p>
          <a:p>
            <a:pPr indent="0" lvl="0" marL="0" marR="0" rtl="0" algn="l">
              <a:lnSpc>
                <a:spcPct val="100000"/>
              </a:lnSpc>
              <a:spcBef>
                <a:spcPts val="1200"/>
              </a:spcBef>
              <a:spcAft>
                <a:spcPts val="0"/>
              </a:spcAft>
              <a:buNone/>
            </a:pPr>
            <a:r>
              <a:t/>
            </a:r>
            <a:endParaRPr/>
          </a:p>
        </p:txBody>
      </p:sp>
      <p:sp>
        <p:nvSpPr>
          <p:cNvPr id="583" name="Google Shape;583;p44"/>
          <p:cNvSpPr txBox="1"/>
          <p:nvPr>
            <p:ph idx="1" type="subTitle"/>
          </p:nvPr>
        </p:nvSpPr>
        <p:spPr>
          <a:xfrm>
            <a:off x="172800" y="911175"/>
            <a:ext cx="8971200" cy="3735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300"/>
              <a:t>Findings:</a:t>
            </a:r>
            <a:br>
              <a:rPr lang="en" sz="1300"/>
            </a:br>
            <a:r>
              <a:rPr lang="en" sz="1300"/>
              <a:t> - Regardless of 'k,' the predicted K-Means cluster label for example data is consistently 0.</a:t>
            </a:r>
            <a:br>
              <a:rPr lang="en" sz="1300"/>
            </a:br>
            <a:r>
              <a:rPr lang="en" sz="1300"/>
              <a:t> - Strong similarity with Cluster 0 suggests effective K-Means clustering.</a:t>
            </a:r>
            <a:endParaRPr sz="1300"/>
          </a:p>
          <a:p>
            <a:pPr indent="0" lvl="0" marL="0" rtl="0" algn="l">
              <a:spcBef>
                <a:spcPts val="1200"/>
              </a:spcBef>
              <a:spcAft>
                <a:spcPts val="0"/>
              </a:spcAft>
              <a:buNone/>
            </a:pPr>
            <a:r>
              <a:rPr lang="en" sz="1300"/>
              <a:t>Recommendations:</a:t>
            </a:r>
            <a:br>
              <a:rPr lang="en" sz="1300"/>
            </a:br>
            <a:r>
              <a:rPr lang="en" sz="1300"/>
              <a:t> 1. Consistency Across k Values: Treat new customers like Cluster 0.</a:t>
            </a:r>
            <a:br>
              <a:rPr lang="en" sz="1300"/>
            </a:br>
            <a:r>
              <a:rPr lang="en" sz="1300"/>
              <a:t> 2. Cluster 0 Characteristics: Focus on boosting engagement.</a:t>
            </a:r>
            <a:endParaRPr sz="1300"/>
          </a:p>
          <a:p>
            <a:pPr indent="0" lvl="0" marL="0" rtl="0" algn="l">
              <a:spcBef>
                <a:spcPts val="1200"/>
              </a:spcBef>
              <a:spcAft>
                <a:spcPts val="0"/>
              </a:spcAft>
              <a:buNone/>
            </a:pPr>
            <a:r>
              <a:rPr lang="en" sz="1300"/>
              <a:t>Further Analysis:</a:t>
            </a:r>
            <a:br>
              <a:rPr lang="en" sz="1300"/>
            </a:br>
            <a:r>
              <a:rPr lang="en" sz="1300"/>
              <a:t> - Use actual customer data for enhanced model effectiveness.</a:t>
            </a:r>
            <a:endParaRPr sz="1300"/>
          </a:p>
          <a:p>
            <a:pPr indent="0" lvl="0" marL="0" rtl="0" algn="l">
              <a:spcBef>
                <a:spcPts val="1200"/>
              </a:spcBef>
              <a:spcAft>
                <a:spcPts val="0"/>
              </a:spcAft>
              <a:buNone/>
            </a:pPr>
            <a:r>
              <a:rPr lang="en" sz="1300"/>
              <a:t> Model Robustness:</a:t>
            </a:r>
            <a:br>
              <a:rPr lang="en" sz="1300"/>
            </a:br>
            <a:r>
              <a:rPr lang="en" sz="1300"/>
              <a:t> - k-NN model is robust, especially for Cluster 0.</a:t>
            </a:r>
            <a:endParaRPr sz="1300"/>
          </a:p>
          <a:p>
            <a:pPr indent="0" lvl="0" marL="0" rtl="0" algn="l">
              <a:spcBef>
                <a:spcPts val="1200"/>
              </a:spcBef>
              <a:spcAft>
                <a:spcPts val="0"/>
              </a:spcAft>
              <a:buNone/>
            </a:pPr>
            <a:r>
              <a:rPr lang="en" sz="1300"/>
              <a:t> Personalized Offers:</a:t>
            </a:r>
            <a:br>
              <a:rPr lang="en" sz="1300"/>
            </a:br>
            <a:r>
              <a:rPr lang="en" sz="1300"/>
              <a:t> - Apply marketing strategies to engage new customers.</a:t>
            </a:r>
            <a:endParaRPr sz="1300"/>
          </a:p>
          <a:p>
            <a:pPr indent="0" lvl="0" marL="0" rtl="0" algn="l">
              <a:spcBef>
                <a:spcPts val="1200"/>
              </a:spcBef>
              <a:spcAft>
                <a:spcPts val="0"/>
              </a:spcAft>
              <a:buNone/>
            </a:pPr>
            <a:r>
              <a:rPr lang="en" sz="1300"/>
              <a:t> Enhance satisfaction and boost engagement.</a:t>
            </a:r>
            <a:endParaRPr sz="1300"/>
          </a:p>
          <a:p>
            <a:pPr indent="0" lvl="0" marL="0" rtl="0" algn="l">
              <a:spcBef>
                <a:spcPts val="1200"/>
              </a:spcBef>
              <a:spcAft>
                <a:spcPts val="0"/>
              </a:spcAft>
              <a:buNone/>
            </a:pPr>
            <a:r>
              <a:t/>
            </a:r>
            <a:endParaRPr sz="500"/>
          </a:p>
        </p:txBody>
      </p:sp>
      <p:grpSp>
        <p:nvGrpSpPr>
          <p:cNvPr id="584" name="Google Shape;584;p44"/>
          <p:cNvGrpSpPr/>
          <p:nvPr/>
        </p:nvGrpSpPr>
        <p:grpSpPr>
          <a:xfrm flipH="1">
            <a:off x="5935674" y="1401963"/>
            <a:ext cx="3715780" cy="2034777"/>
            <a:chOff x="3831199" y="4002275"/>
            <a:chExt cx="3715780" cy="2034777"/>
          </a:xfrm>
        </p:grpSpPr>
        <p:sp>
          <p:nvSpPr>
            <p:cNvPr id="585" name="Google Shape;585;p44"/>
            <p:cNvSpPr/>
            <p:nvPr/>
          </p:nvSpPr>
          <p:spPr>
            <a:xfrm>
              <a:off x="6345127" y="4834536"/>
              <a:ext cx="1201852" cy="1202517"/>
            </a:xfrm>
            <a:custGeom>
              <a:rect b="b" l="l" r="r" t="t"/>
              <a:pathLst>
                <a:path extrusionOk="0" fill="none" h="41588" w="41565">
                  <a:moveTo>
                    <a:pt x="0" y="0"/>
                  </a:moveTo>
                  <a:lnTo>
                    <a:pt x="41565" y="41588"/>
                  </a:lnTo>
                </a:path>
              </a:pathLst>
            </a:custGeom>
            <a:noFill/>
            <a:ln cap="rnd" cmpd="sng" w="188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6" name="Google Shape;586;p44"/>
            <p:cNvGrpSpPr/>
            <p:nvPr/>
          </p:nvGrpSpPr>
          <p:grpSpPr>
            <a:xfrm>
              <a:off x="3831199" y="4002275"/>
              <a:ext cx="3018842" cy="1712722"/>
              <a:chOff x="3831199" y="4002275"/>
              <a:chExt cx="3018842" cy="1712722"/>
            </a:xfrm>
          </p:grpSpPr>
          <p:sp>
            <p:nvSpPr>
              <p:cNvPr id="587" name="Google Shape;587;p44"/>
              <p:cNvSpPr/>
              <p:nvPr/>
            </p:nvSpPr>
            <p:spPr>
              <a:xfrm>
                <a:off x="4051647" y="4219427"/>
                <a:ext cx="2798394" cy="1495571"/>
              </a:xfrm>
              <a:custGeom>
                <a:rect b="b" l="l" r="r" t="t"/>
                <a:pathLst>
                  <a:path extrusionOk="0" fill="none" h="51723" w="96780">
                    <a:moveTo>
                      <a:pt x="0" y="0"/>
                    </a:moveTo>
                    <a:lnTo>
                      <a:pt x="9632" y="9632"/>
                    </a:lnTo>
                    <a:lnTo>
                      <a:pt x="54690" y="9632"/>
                    </a:lnTo>
                    <a:lnTo>
                      <a:pt x="96779" y="51722"/>
                    </a:lnTo>
                  </a:path>
                </a:pathLst>
              </a:custGeom>
              <a:noFill/>
              <a:ln cap="rnd" cmpd="sng" w="188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44"/>
              <p:cNvSpPr/>
              <p:nvPr/>
            </p:nvSpPr>
            <p:spPr>
              <a:xfrm>
                <a:off x="3831199" y="4002275"/>
                <a:ext cx="126734" cy="126763"/>
              </a:xfrm>
              <a:custGeom>
                <a:rect b="b" l="l" r="r" t="t"/>
                <a:pathLst>
                  <a:path extrusionOk="0" fill="none" h="4384" w="4383">
                    <a:moveTo>
                      <a:pt x="0" y="1"/>
                    </a:moveTo>
                    <a:lnTo>
                      <a:pt x="4383" y="4383"/>
                    </a:lnTo>
                  </a:path>
                </a:pathLst>
              </a:custGeom>
              <a:noFill/>
              <a:ln cap="rnd" cmpd="sng" w="188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89" name="Google Shape;589;p44"/>
          <p:cNvGrpSpPr/>
          <p:nvPr/>
        </p:nvGrpSpPr>
        <p:grpSpPr>
          <a:xfrm rot="10800000">
            <a:off x="6281644" y="3315738"/>
            <a:ext cx="2762757" cy="1986613"/>
            <a:chOff x="-45481" y="-21187"/>
            <a:chExt cx="2762757" cy="1986613"/>
          </a:xfrm>
        </p:grpSpPr>
        <p:grpSp>
          <p:nvGrpSpPr>
            <p:cNvPr id="590" name="Google Shape;590;p44"/>
            <p:cNvGrpSpPr/>
            <p:nvPr/>
          </p:nvGrpSpPr>
          <p:grpSpPr>
            <a:xfrm flipH="1" rot="10800000">
              <a:off x="258792" y="-21179"/>
              <a:ext cx="533279" cy="1164899"/>
              <a:chOff x="1531792" y="4233942"/>
              <a:chExt cx="533279" cy="1164899"/>
            </a:xfrm>
          </p:grpSpPr>
          <p:sp>
            <p:nvSpPr>
              <p:cNvPr id="591" name="Google Shape;591;p44"/>
              <p:cNvSpPr/>
              <p:nvPr/>
            </p:nvSpPr>
            <p:spPr>
              <a:xfrm>
                <a:off x="1531792" y="4484086"/>
                <a:ext cx="531978" cy="382806"/>
              </a:xfrm>
              <a:custGeom>
                <a:rect b="b" l="l" r="r" t="t"/>
                <a:pathLst>
                  <a:path extrusionOk="0" h="13239" w="18398">
                    <a:moveTo>
                      <a:pt x="0" y="0"/>
                    </a:moveTo>
                    <a:lnTo>
                      <a:pt x="0" y="13239"/>
                    </a:lnTo>
                    <a:lnTo>
                      <a:pt x="18397" y="13239"/>
                    </a:lnTo>
                    <a:lnTo>
                      <a:pt x="1839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44"/>
              <p:cNvSpPr/>
              <p:nvPr/>
            </p:nvSpPr>
            <p:spPr>
              <a:xfrm>
                <a:off x="1531792" y="4233942"/>
                <a:ext cx="531978" cy="250173"/>
              </a:xfrm>
              <a:custGeom>
                <a:rect b="b" l="l" r="r" t="t"/>
                <a:pathLst>
                  <a:path extrusionOk="0" h="8652" w="18398">
                    <a:moveTo>
                      <a:pt x="0" y="0"/>
                    </a:moveTo>
                    <a:lnTo>
                      <a:pt x="0" y="8651"/>
                    </a:lnTo>
                    <a:lnTo>
                      <a:pt x="18397" y="8651"/>
                    </a:lnTo>
                    <a:lnTo>
                      <a:pt x="18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44"/>
              <p:cNvSpPr/>
              <p:nvPr/>
            </p:nvSpPr>
            <p:spPr>
              <a:xfrm>
                <a:off x="1531792" y="4866198"/>
                <a:ext cx="533279" cy="532643"/>
              </a:xfrm>
              <a:custGeom>
                <a:rect b="b" l="l" r="r" t="t"/>
                <a:pathLst>
                  <a:path extrusionOk="0" h="18421" w="18443">
                    <a:moveTo>
                      <a:pt x="0" y="1"/>
                    </a:moveTo>
                    <a:lnTo>
                      <a:pt x="0" y="18421"/>
                    </a:lnTo>
                    <a:lnTo>
                      <a:pt x="18443" y="18421"/>
                    </a:lnTo>
                    <a:lnTo>
                      <a:pt x="1844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4" name="Google Shape;594;p44"/>
            <p:cNvGrpSpPr/>
            <p:nvPr/>
          </p:nvGrpSpPr>
          <p:grpSpPr>
            <a:xfrm flipH="1" rot="10800000">
              <a:off x="900965" y="-21179"/>
              <a:ext cx="908827" cy="1986605"/>
              <a:chOff x="2173965" y="3412236"/>
              <a:chExt cx="908827" cy="1986605"/>
            </a:xfrm>
          </p:grpSpPr>
          <p:sp>
            <p:nvSpPr>
              <p:cNvPr id="595" name="Google Shape;595;p44"/>
              <p:cNvSpPr/>
              <p:nvPr/>
            </p:nvSpPr>
            <p:spPr>
              <a:xfrm>
                <a:off x="2174601" y="3837951"/>
                <a:ext cx="906861" cy="654057"/>
              </a:xfrm>
              <a:custGeom>
                <a:rect b="b" l="l" r="r" t="t"/>
                <a:pathLst>
                  <a:path extrusionOk="0" h="22620" w="31363">
                    <a:moveTo>
                      <a:pt x="1" y="0"/>
                    </a:moveTo>
                    <a:lnTo>
                      <a:pt x="1" y="22620"/>
                    </a:lnTo>
                    <a:lnTo>
                      <a:pt x="31363" y="22620"/>
                    </a:lnTo>
                    <a:lnTo>
                      <a:pt x="3136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4"/>
              <p:cNvSpPr/>
              <p:nvPr/>
            </p:nvSpPr>
            <p:spPr>
              <a:xfrm>
                <a:off x="2174601" y="3412236"/>
                <a:ext cx="906861" cy="426381"/>
              </a:xfrm>
              <a:custGeom>
                <a:rect b="b" l="l" r="r" t="t"/>
                <a:pathLst>
                  <a:path extrusionOk="0" h="14746" w="31363">
                    <a:moveTo>
                      <a:pt x="1" y="1"/>
                    </a:moveTo>
                    <a:lnTo>
                      <a:pt x="1" y="14746"/>
                    </a:lnTo>
                    <a:lnTo>
                      <a:pt x="31363" y="14746"/>
                    </a:lnTo>
                    <a:lnTo>
                      <a:pt x="3136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44"/>
              <p:cNvSpPr/>
              <p:nvPr/>
            </p:nvSpPr>
            <p:spPr>
              <a:xfrm>
                <a:off x="2173965" y="4490013"/>
                <a:ext cx="908827" cy="908827"/>
              </a:xfrm>
              <a:custGeom>
                <a:rect b="b" l="l" r="r" t="t"/>
                <a:pathLst>
                  <a:path extrusionOk="0" h="31431" w="31431">
                    <a:moveTo>
                      <a:pt x="0" y="1"/>
                    </a:moveTo>
                    <a:lnTo>
                      <a:pt x="0" y="31431"/>
                    </a:lnTo>
                    <a:lnTo>
                      <a:pt x="31431" y="31431"/>
                    </a:lnTo>
                    <a:lnTo>
                      <a:pt x="3143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8" name="Google Shape;598;p44"/>
            <p:cNvGrpSpPr/>
            <p:nvPr/>
          </p:nvGrpSpPr>
          <p:grpSpPr>
            <a:xfrm flipH="1" rot="10800000">
              <a:off x="1960902" y="-21179"/>
              <a:ext cx="410535" cy="896943"/>
              <a:chOff x="3233902" y="4501898"/>
              <a:chExt cx="410535" cy="896943"/>
            </a:xfrm>
          </p:grpSpPr>
          <p:sp>
            <p:nvSpPr>
              <p:cNvPr id="599" name="Google Shape;599;p44"/>
              <p:cNvSpPr/>
              <p:nvPr/>
            </p:nvSpPr>
            <p:spPr>
              <a:xfrm>
                <a:off x="3233902" y="4694616"/>
                <a:ext cx="409234" cy="295049"/>
              </a:xfrm>
              <a:custGeom>
                <a:rect b="b" l="l" r="r" t="t"/>
                <a:pathLst>
                  <a:path extrusionOk="0" h="10204" w="14153">
                    <a:moveTo>
                      <a:pt x="1" y="0"/>
                    </a:moveTo>
                    <a:lnTo>
                      <a:pt x="1" y="10203"/>
                    </a:lnTo>
                    <a:lnTo>
                      <a:pt x="14152" y="10203"/>
                    </a:lnTo>
                    <a:lnTo>
                      <a:pt x="1415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4"/>
              <p:cNvSpPr/>
              <p:nvPr/>
            </p:nvSpPr>
            <p:spPr>
              <a:xfrm>
                <a:off x="3233902" y="4501898"/>
                <a:ext cx="409234" cy="192747"/>
              </a:xfrm>
              <a:custGeom>
                <a:rect b="b" l="l" r="r" t="t"/>
                <a:pathLst>
                  <a:path extrusionOk="0" h="6666" w="14153">
                    <a:moveTo>
                      <a:pt x="1" y="0"/>
                    </a:moveTo>
                    <a:lnTo>
                      <a:pt x="1" y="6665"/>
                    </a:lnTo>
                    <a:lnTo>
                      <a:pt x="14152" y="6665"/>
                    </a:lnTo>
                    <a:lnTo>
                      <a:pt x="1415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4"/>
              <p:cNvSpPr/>
              <p:nvPr/>
            </p:nvSpPr>
            <p:spPr>
              <a:xfrm>
                <a:off x="3233902" y="4988971"/>
                <a:ext cx="410535" cy="409870"/>
              </a:xfrm>
              <a:custGeom>
                <a:rect b="b" l="l" r="r" t="t"/>
                <a:pathLst>
                  <a:path extrusionOk="0" h="14175" w="14198">
                    <a:moveTo>
                      <a:pt x="1" y="0"/>
                    </a:moveTo>
                    <a:lnTo>
                      <a:pt x="1" y="14175"/>
                    </a:lnTo>
                    <a:lnTo>
                      <a:pt x="14198" y="14175"/>
                    </a:lnTo>
                    <a:lnTo>
                      <a:pt x="1419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2" name="Google Shape;602;p44"/>
            <p:cNvGrpSpPr/>
            <p:nvPr/>
          </p:nvGrpSpPr>
          <p:grpSpPr>
            <a:xfrm flipH="1" rot="10800000">
              <a:off x="-45481" y="-21179"/>
              <a:ext cx="194743" cy="425716"/>
              <a:chOff x="1227519" y="4973125"/>
              <a:chExt cx="194743" cy="425716"/>
            </a:xfrm>
          </p:grpSpPr>
          <p:sp>
            <p:nvSpPr>
              <p:cNvPr id="603" name="Google Shape;603;p44"/>
              <p:cNvSpPr/>
              <p:nvPr/>
            </p:nvSpPr>
            <p:spPr>
              <a:xfrm>
                <a:off x="1227519" y="5064208"/>
                <a:ext cx="194743" cy="140614"/>
              </a:xfrm>
              <a:custGeom>
                <a:rect b="b" l="l" r="r" t="t"/>
                <a:pathLst>
                  <a:path extrusionOk="0" h="4863" w="6735">
                    <a:moveTo>
                      <a:pt x="1" y="0"/>
                    </a:moveTo>
                    <a:lnTo>
                      <a:pt x="1" y="4862"/>
                    </a:lnTo>
                    <a:lnTo>
                      <a:pt x="6734" y="4862"/>
                    </a:lnTo>
                    <a:lnTo>
                      <a:pt x="67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4"/>
              <p:cNvSpPr/>
              <p:nvPr/>
            </p:nvSpPr>
            <p:spPr>
              <a:xfrm>
                <a:off x="1227519" y="4973125"/>
                <a:ext cx="194743" cy="91111"/>
              </a:xfrm>
              <a:custGeom>
                <a:rect b="b" l="l" r="r" t="t"/>
                <a:pathLst>
                  <a:path extrusionOk="0" h="3151" w="6735">
                    <a:moveTo>
                      <a:pt x="1" y="1"/>
                    </a:moveTo>
                    <a:lnTo>
                      <a:pt x="1" y="3150"/>
                    </a:lnTo>
                    <a:lnTo>
                      <a:pt x="6734" y="3150"/>
                    </a:lnTo>
                    <a:lnTo>
                      <a:pt x="67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4"/>
              <p:cNvSpPr/>
              <p:nvPr/>
            </p:nvSpPr>
            <p:spPr>
              <a:xfrm>
                <a:off x="1227519" y="5204127"/>
                <a:ext cx="194743" cy="194714"/>
              </a:xfrm>
              <a:custGeom>
                <a:rect b="b" l="l" r="r" t="t"/>
                <a:pathLst>
                  <a:path extrusionOk="0" h="6734" w="6735">
                    <a:moveTo>
                      <a:pt x="1" y="0"/>
                    </a:moveTo>
                    <a:lnTo>
                      <a:pt x="1" y="6734"/>
                    </a:lnTo>
                    <a:lnTo>
                      <a:pt x="6734" y="6734"/>
                    </a:lnTo>
                    <a:lnTo>
                      <a:pt x="67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6" name="Google Shape;606;p44"/>
            <p:cNvGrpSpPr/>
            <p:nvPr/>
          </p:nvGrpSpPr>
          <p:grpSpPr>
            <a:xfrm rot="10800000">
              <a:off x="2522534" y="-21187"/>
              <a:ext cx="194743" cy="425716"/>
              <a:chOff x="3773109" y="4973125"/>
              <a:chExt cx="194743" cy="425716"/>
            </a:xfrm>
          </p:grpSpPr>
          <p:sp>
            <p:nvSpPr>
              <p:cNvPr id="607" name="Google Shape;607;p44"/>
              <p:cNvSpPr/>
              <p:nvPr/>
            </p:nvSpPr>
            <p:spPr>
              <a:xfrm>
                <a:off x="3773109" y="5064208"/>
                <a:ext cx="194743" cy="140614"/>
              </a:xfrm>
              <a:custGeom>
                <a:rect b="b" l="l" r="r" t="t"/>
                <a:pathLst>
                  <a:path extrusionOk="0" h="4863" w="6735">
                    <a:moveTo>
                      <a:pt x="1" y="0"/>
                    </a:moveTo>
                    <a:lnTo>
                      <a:pt x="1" y="4862"/>
                    </a:lnTo>
                    <a:lnTo>
                      <a:pt x="6734" y="4862"/>
                    </a:lnTo>
                    <a:lnTo>
                      <a:pt x="67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44"/>
              <p:cNvSpPr/>
              <p:nvPr/>
            </p:nvSpPr>
            <p:spPr>
              <a:xfrm>
                <a:off x="3773109" y="4973125"/>
                <a:ext cx="194743" cy="91111"/>
              </a:xfrm>
              <a:custGeom>
                <a:rect b="b" l="l" r="r" t="t"/>
                <a:pathLst>
                  <a:path extrusionOk="0" h="3151" w="6735">
                    <a:moveTo>
                      <a:pt x="1" y="1"/>
                    </a:moveTo>
                    <a:lnTo>
                      <a:pt x="1" y="3150"/>
                    </a:lnTo>
                    <a:lnTo>
                      <a:pt x="6734" y="3150"/>
                    </a:lnTo>
                    <a:lnTo>
                      <a:pt x="673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4"/>
              <p:cNvSpPr/>
              <p:nvPr/>
            </p:nvSpPr>
            <p:spPr>
              <a:xfrm>
                <a:off x="3773109" y="5204127"/>
                <a:ext cx="194743" cy="194714"/>
              </a:xfrm>
              <a:custGeom>
                <a:rect b="b" l="l" r="r" t="t"/>
                <a:pathLst>
                  <a:path extrusionOk="0" h="6734" w="6735">
                    <a:moveTo>
                      <a:pt x="1" y="0"/>
                    </a:moveTo>
                    <a:lnTo>
                      <a:pt x="1" y="6734"/>
                    </a:lnTo>
                    <a:lnTo>
                      <a:pt x="6734" y="6734"/>
                    </a:lnTo>
                    <a:lnTo>
                      <a:pt x="673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10" name="Google Shape;610;p44"/>
          <p:cNvGrpSpPr/>
          <p:nvPr/>
        </p:nvGrpSpPr>
        <p:grpSpPr>
          <a:xfrm flipH="1" rot="10800000">
            <a:off x="6403148" y="3825356"/>
            <a:ext cx="60722" cy="349843"/>
            <a:chOff x="1520573" y="1617713"/>
            <a:chExt cx="60722" cy="349843"/>
          </a:xfrm>
        </p:grpSpPr>
        <p:sp>
          <p:nvSpPr>
            <p:cNvPr id="611" name="Google Shape;611;p44"/>
            <p:cNvSpPr/>
            <p:nvPr/>
          </p:nvSpPr>
          <p:spPr>
            <a:xfrm>
              <a:off x="1520573" y="1617713"/>
              <a:ext cx="60722" cy="60750"/>
            </a:xfrm>
            <a:custGeom>
              <a:rect b="b" l="l" r="r" t="t"/>
              <a:pathLst>
                <a:path extrusionOk="0" h="2101" w="2100">
                  <a:moveTo>
                    <a:pt x="0" y="1"/>
                  </a:moveTo>
                  <a:lnTo>
                    <a:pt x="0" y="2101"/>
                  </a:lnTo>
                  <a:lnTo>
                    <a:pt x="2100" y="2101"/>
                  </a:lnTo>
                  <a:lnTo>
                    <a:pt x="210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4"/>
            <p:cNvSpPr/>
            <p:nvPr/>
          </p:nvSpPr>
          <p:spPr>
            <a:xfrm>
              <a:off x="1520573" y="1762259"/>
              <a:ext cx="60722" cy="60750"/>
            </a:xfrm>
            <a:custGeom>
              <a:rect b="b" l="l" r="r" t="t"/>
              <a:pathLst>
                <a:path extrusionOk="0" h="2101" w="2100">
                  <a:moveTo>
                    <a:pt x="0" y="1"/>
                  </a:moveTo>
                  <a:lnTo>
                    <a:pt x="0" y="2101"/>
                  </a:lnTo>
                  <a:lnTo>
                    <a:pt x="2100" y="2101"/>
                  </a:lnTo>
                  <a:lnTo>
                    <a:pt x="210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4"/>
            <p:cNvSpPr/>
            <p:nvPr/>
          </p:nvSpPr>
          <p:spPr>
            <a:xfrm>
              <a:off x="1520573" y="1907470"/>
              <a:ext cx="60722" cy="60085"/>
            </a:xfrm>
            <a:custGeom>
              <a:rect b="b" l="l" r="r" t="t"/>
              <a:pathLst>
                <a:path extrusionOk="0" h="2078" w="2100">
                  <a:moveTo>
                    <a:pt x="0" y="0"/>
                  </a:moveTo>
                  <a:lnTo>
                    <a:pt x="0" y="2077"/>
                  </a:lnTo>
                  <a:lnTo>
                    <a:pt x="2100" y="2077"/>
                  </a:lnTo>
                  <a:lnTo>
                    <a:pt x="210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4" name="Google Shape;614;p44"/>
          <p:cNvGrpSpPr/>
          <p:nvPr/>
        </p:nvGrpSpPr>
        <p:grpSpPr>
          <a:xfrm flipH="1" rot="10800000">
            <a:off x="7335741" y="1357449"/>
            <a:ext cx="192747" cy="252804"/>
            <a:chOff x="2077591" y="2550308"/>
            <a:chExt cx="192747" cy="252804"/>
          </a:xfrm>
        </p:grpSpPr>
        <p:sp>
          <p:nvSpPr>
            <p:cNvPr id="615" name="Google Shape;615;p44"/>
            <p:cNvSpPr/>
            <p:nvPr/>
          </p:nvSpPr>
          <p:spPr>
            <a:xfrm>
              <a:off x="2077591" y="2709341"/>
              <a:ext cx="192747" cy="93771"/>
            </a:xfrm>
            <a:custGeom>
              <a:rect b="b" l="l" r="r" t="t"/>
              <a:pathLst>
                <a:path extrusionOk="0" fill="none" h="3243" w="6666">
                  <a:moveTo>
                    <a:pt x="1" y="3242"/>
                  </a:moveTo>
                  <a:lnTo>
                    <a:pt x="3128" y="115"/>
                  </a:lnTo>
                  <a:cubicBezTo>
                    <a:pt x="3242" y="1"/>
                    <a:pt x="3424" y="1"/>
                    <a:pt x="3539" y="115"/>
                  </a:cubicBezTo>
                  <a:lnTo>
                    <a:pt x="6666" y="3242"/>
                  </a:lnTo>
                </a:path>
              </a:pathLst>
            </a:custGeom>
            <a:noFill/>
            <a:ln cap="rnd" cmpd="sng" w="188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4"/>
            <p:cNvSpPr/>
            <p:nvPr/>
          </p:nvSpPr>
          <p:spPr>
            <a:xfrm>
              <a:off x="2077591" y="2550308"/>
              <a:ext cx="192747" cy="93742"/>
            </a:xfrm>
            <a:custGeom>
              <a:rect b="b" l="l" r="r" t="t"/>
              <a:pathLst>
                <a:path extrusionOk="0" fill="none" h="3242" w="6666">
                  <a:moveTo>
                    <a:pt x="1" y="3241"/>
                  </a:moveTo>
                  <a:lnTo>
                    <a:pt x="3128" y="114"/>
                  </a:lnTo>
                  <a:cubicBezTo>
                    <a:pt x="3242" y="0"/>
                    <a:pt x="3424" y="0"/>
                    <a:pt x="3539" y="114"/>
                  </a:cubicBezTo>
                  <a:lnTo>
                    <a:pt x="6666" y="3241"/>
                  </a:lnTo>
                </a:path>
              </a:pathLst>
            </a:custGeom>
            <a:noFill/>
            <a:ln cap="rnd" cmpd="sng" w="188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7" name="Google Shape;617;p44"/>
          <p:cNvGrpSpPr/>
          <p:nvPr/>
        </p:nvGrpSpPr>
        <p:grpSpPr>
          <a:xfrm flipH="1" rot="10800000">
            <a:off x="8093502" y="2536920"/>
            <a:ext cx="674529" cy="778826"/>
            <a:chOff x="511439" y="2611666"/>
            <a:chExt cx="674529" cy="778826"/>
          </a:xfrm>
        </p:grpSpPr>
        <p:sp>
          <p:nvSpPr>
            <p:cNvPr id="618" name="Google Shape;618;p44"/>
            <p:cNvSpPr/>
            <p:nvPr/>
          </p:nvSpPr>
          <p:spPr>
            <a:xfrm>
              <a:off x="511439" y="2611666"/>
              <a:ext cx="674529" cy="337293"/>
            </a:xfrm>
            <a:custGeom>
              <a:rect b="b" l="l" r="r" t="t"/>
              <a:pathLst>
                <a:path extrusionOk="0" h="11665" w="23328">
                  <a:moveTo>
                    <a:pt x="11664" y="1"/>
                  </a:moveTo>
                  <a:lnTo>
                    <a:pt x="0" y="11665"/>
                  </a:lnTo>
                  <a:lnTo>
                    <a:pt x="23328" y="11665"/>
                  </a:lnTo>
                  <a:lnTo>
                    <a:pt x="1166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4"/>
            <p:cNvSpPr/>
            <p:nvPr/>
          </p:nvSpPr>
          <p:spPr>
            <a:xfrm>
              <a:off x="511439" y="3053198"/>
              <a:ext cx="674529" cy="337293"/>
            </a:xfrm>
            <a:custGeom>
              <a:rect b="b" l="l" r="r" t="t"/>
              <a:pathLst>
                <a:path extrusionOk="0" h="11665" w="23328">
                  <a:moveTo>
                    <a:pt x="11664" y="1"/>
                  </a:moveTo>
                  <a:lnTo>
                    <a:pt x="0" y="11665"/>
                  </a:lnTo>
                  <a:lnTo>
                    <a:pt x="23328" y="11665"/>
                  </a:lnTo>
                  <a:lnTo>
                    <a:pt x="116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45"/>
          <p:cNvSpPr txBox="1"/>
          <p:nvPr>
            <p:ph type="title"/>
          </p:nvPr>
        </p:nvSpPr>
        <p:spPr>
          <a:xfrm>
            <a:off x="720000" y="1266125"/>
            <a:ext cx="7704000" cy="2056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200"/>
              <a:t>Thanks!</a:t>
            </a:r>
            <a:endParaRPr sz="10200"/>
          </a:p>
          <a:p>
            <a:pPr indent="0" lvl="0" marL="0" rtl="0" algn="l">
              <a:spcBef>
                <a:spcPts val="0"/>
              </a:spcBef>
              <a:spcAft>
                <a:spcPts val="0"/>
              </a:spcAft>
              <a:buNone/>
            </a:pPr>
            <a:r>
              <a:t/>
            </a:r>
            <a:endParaRPr/>
          </a:p>
        </p:txBody>
      </p:sp>
      <p:sp>
        <p:nvSpPr>
          <p:cNvPr id="625" name="Google Shape;625;p45"/>
          <p:cNvSpPr txBox="1"/>
          <p:nvPr/>
        </p:nvSpPr>
        <p:spPr>
          <a:xfrm>
            <a:off x="386300" y="2746750"/>
            <a:ext cx="2710500" cy="217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Work Sans"/>
              <a:ea typeface="Work Sans"/>
              <a:cs typeface="Work Sans"/>
              <a:sym typeface="Work Sans"/>
            </a:endParaRPr>
          </a:p>
        </p:txBody>
      </p:sp>
      <p:grpSp>
        <p:nvGrpSpPr>
          <p:cNvPr id="626" name="Google Shape;626;p45"/>
          <p:cNvGrpSpPr/>
          <p:nvPr/>
        </p:nvGrpSpPr>
        <p:grpSpPr>
          <a:xfrm flipH="1">
            <a:off x="70403" y="2451609"/>
            <a:ext cx="2832402" cy="2613598"/>
            <a:chOff x="-231292" y="2536959"/>
            <a:chExt cx="2832402" cy="2613598"/>
          </a:xfrm>
        </p:grpSpPr>
        <p:grpSp>
          <p:nvGrpSpPr>
            <p:cNvPr id="627" name="Google Shape;627;p45"/>
            <p:cNvGrpSpPr/>
            <p:nvPr/>
          </p:nvGrpSpPr>
          <p:grpSpPr>
            <a:xfrm rot="10800000">
              <a:off x="2368084" y="4641682"/>
              <a:ext cx="233026" cy="508875"/>
              <a:chOff x="4369741" y="-99578"/>
              <a:chExt cx="233026" cy="508875"/>
            </a:xfrm>
          </p:grpSpPr>
          <p:sp>
            <p:nvSpPr>
              <p:cNvPr id="628" name="Google Shape;628;p45"/>
              <p:cNvSpPr/>
              <p:nvPr/>
            </p:nvSpPr>
            <p:spPr>
              <a:xfrm>
                <a:off x="4370406" y="132754"/>
                <a:ext cx="232361" cy="167649"/>
              </a:xfrm>
              <a:custGeom>
                <a:rect b="b" l="l" r="r" t="t"/>
                <a:pathLst>
                  <a:path extrusionOk="0" h="5798" w="8036">
                    <a:moveTo>
                      <a:pt x="1" y="0"/>
                    </a:moveTo>
                    <a:lnTo>
                      <a:pt x="1" y="5798"/>
                    </a:lnTo>
                    <a:lnTo>
                      <a:pt x="8035" y="5798"/>
                    </a:lnTo>
                    <a:lnTo>
                      <a:pt x="80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5"/>
              <p:cNvSpPr/>
              <p:nvPr/>
            </p:nvSpPr>
            <p:spPr>
              <a:xfrm>
                <a:off x="4370406" y="300375"/>
                <a:ext cx="232361" cy="108923"/>
              </a:xfrm>
              <a:custGeom>
                <a:rect b="b" l="l" r="r" t="t"/>
                <a:pathLst>
                  <a:path extrusionOk="0" h="3767" w="8036">
                    <a:moveTo>
                      <a:pt x="1" y="1"/>
                    </a:moveTo>
                    <a:lnTo>
                      <a:pt x="1" y="3767"/>
                    </a:lnTo>
                    <a:lnTo>
                      <a:pt x="8035" y="3767"/>
                    </a:lnTo>
                    <a:lnTo>
                      <a:pt x="803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5"/>
              <p:cNvSpPr/>
              <p:nvPr/>
            </p:nvSpPr>
            <p:spPr>
              <a:xfrm>
                <a:off x="4369741" y="-99578"/>
                <a:ext cx="233026" cy="232997"/>
              </a:xfrm>
              <a:custGeom>
                <a:rect b="b" l="l" r="r" t="t"/>
                <a:pathLst>
                  <a:path extrusionOk="0" h="8058" w="8059">
                    <a:moveTo>
                      <a:pt x="1" y="1"/>
                    </a:moveTo>
                    <a:lnTo>
                      <a:pt x="1" y="8058"/>
                    </a:lnTo>
                    <a:lnTo>
                      <a:pt x="8058" y="8058"/>
                    </a:lnTo>
                    <a:lnTo>
                      <a:pt x="80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1" name="Google Shape;631;p45"/>
            <p:cNvGrpSpPr/>
            <p:nvPr/>
          </p:nvGrpSpPr>
          <p:grpSpPr>
            <a:xfrm>
              <a:off x="1705801" y="3570970"/>
              <a:ext cx="490398" cy="1579586"/>
              <a:chOff x="1705801" y="3570970"/>
              <a:chExt cx="490398" cy="1579586"/>
            </a:xfrm>
          </p:grpSpPr>
          <p:grpSp>
            <p:nvGrpSpPr>
              <p:cNvPr id="632" name="Google Shape;632;p45"/>
              <p:cNvGrpSpPr/>
              <p:nvPr/>
            </p:nvGrpSpPr>
            <p:grpSpPr>
              <a:xfrm rot="10800000">
                <a:off x="1705801" y="4078706"/>
                <a:ext cx="490398" cy="1071850"/>
                <a:chOff x="4756508" y="-99578"/>
                <a:chExt cx="490398" cy="1071850"/>
              </a:xfrm>
            </p:grpSpPr>
            <p:sp>
              <p:nvSpPr>
                <p:cNvPr id="633" name="Google Shape;633;p45"/>
                <p:cNvSpPr/>
                <p:nvPr/>
              </p:nvSpPr>
              <p:spPr>
                <a:xfrm>
                  <a:off x="4757838" y="390127"/>
                  <a:ext cx="489068" cy="352474"/>
                </a:xfrm>
                <a:custGeom>
                  <a:rect b="b" l="l" r="r" t="t"/>
                  <a:pathLst>
                    <a:path extrusionOk="0" h="12190" w="16914">
                      <a:moveTo>
                        <a:pt x="0" y="1"/>
                      </a:moveTo>
                      <a:lnTo>
                        <a:pt x="0" y="12190"/>
                      </a:lnTo>
                      <a:lnTo>
                        <a:pt x="16914" y="12190"/>
                      </a:lnTo>
                      <a:lnTo>
                        <a:pt x="169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5"/>
                <p:cNvSpPr/>
                <p:nvPr/>
              </p:nvSpPr>
              <p:spPr>
                <a:xfrm>
                  <a:off x="4757838" y="742572"/>
                  <a:ext cx="489068" cy="229701"/>
                </a:xfrm>
                <a:custGeom>
                  <a:rect b="b" l="l" r="r" t="t"/>
                  <a:pathLst>
                    <a:path extrusionOk="0" h="7944" w="16914">
                      <a:moveTo>
                        <a:pt x="0" y="1"/>
                      </a:moveTo>
                      <a:lnTo>
                        <a:pt x="0" y="7944"/>
                      </a:lnTo>
                      <a:lnTo>
                        <a:pt x="16914" y="7944"/>
                      </a:lnTo>
                      <a:lnTo>
                        <a:pt x="169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5"/>
                <p:cNvSpPr/>
                <p:nvPr/>
              </p:nvSpPr>
              <p:spPr>
                <a:xfrm>
                  <a:off x="4756508" y="-99578"/>
                  <a:ext cx="490398" cy="490398"/>
                </a:xfrm>
                <a:custGeom>
                  <a:rect b="b" l="l" r="r" t="t"/>
                  <a:pathLst>
                    <a:path extrusionOk="0" h="16960" w="16960">
                      <a:moveTo>
                        <a:pt x="1" y="1"/>
                      </a:moveTo>
                      <a:lnTo>
                        <a:pt x="1" y="16960"/>
                      </a:lnTo>
                      <a:lnTo>
                        <a:pt x="16960" y="16960"/>
                      </a:lnTo>
                      <a:lnTo>
                        <a:pt x="1696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6" name="Google Shape;636;p45"/>
              <p:cNvSpPr/>
              <p:nvPr/>
            </p:nvSpPr>
            <p:spPr>
              <a:xfrm rot="10800000">
                <a:off x="1853952" y="3570970"/>
                <a:ext cx="194077" cy="194077"/>
              </a:xfrm>
              <a:custGeom>
                <a:rect b="b" l="l" r="r" t="t"/>
                <a:pathLst>
                  <a:path extrusionOk="0" h="6712" w="6712">
                    <a:moveTo>
                      <a:pt x="1" y="1"/>
                    </a:moveTo>
                    <a:lnTo>
                      <a:pt x="1" y="6711"/>
                    </a:lnTo>
                    <a:lnTo>
                      <a:pt x="6711" y="6711"/>
                    </a:lnTo>
                    <a:lnTo>
                      <a:pt x="67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7" name="Google Shape;637;p45"/>
            <p:cNvGrpSpPr/>
            <p:nvPr/>
          </p:nvGrpSpPr>
          <p:grpSpPr>
            <a:xfrm rot="10800000">
              <a:off x="439267" y="2536959"/>
              <a:ext cx="1086365" cy="2613598"/>
              <a:chOff x="5427076" y="-99578"/>
              <a:chExt cx="1086365" cy="2613598"/>
            </a:xfrm>
          </p:grpSpPr>
          <p:sp>
            <p:nvSpPr>
              <p:cNvPr id="638" name="Google Shape;638;p45"/>
              <p:cNvSpPr/>
              <p:nvPr/>
            </p:nvSpPr>
            <p:spPr>
              <a:xfrm>
                <a:off x="5429042" y="984128"/>
                <a:ext cx="1083734" cy="781457"/>
              </a:xfrm>
              <a:custGeom>
                <a:rect b="b" l="l" r="r" t="t"/>
                <a:pathLst>
                  <a:path extrusionOk="0" h="27026" w="37480">
                    <a:moveTo>
                      <a:pt x="1" y="1"/>
                    </a:moveTo>
                    <a:lnTo>
                      <a:pt x="1" y="27026"/>
                    </a:lnTo>
                    <a:lnTo>
                      <a:pt x="37480" y="27026"/>
                    </a:lnTo>
                    <a:lnTo>
                      <a:pt x="3748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5"/>
              <p:cNvSpPr/>
              <p:nvPr/>
            </p:nvSpPr>
            <p:spPr>
              <a:xfrm>
                <a:off x="5429042" y="1764919"/>
                <a:ext cx="1083734" cy="508875"/>
              </a:xfrm>
              <a:custGeom>
                <a:rect b="b" l="l" r="r" t="t"/>
                <a:pathLst>
                  <a:path extrusionOk="0" h="17599" w="37480">
                    <a:moveTo>
                      <a:pt x="1" y="0"/>
                    </a:moveTo>
                    <a:lnTo>
                      <a:pt x="1" y="17598"/>
                    </a:lnTo>
                    <a:lnTo>
                      <a:pt x="37480" y="17598"/>
                    </a:lnTo>
                    <a:lnTo>
                      <a:pt x="3748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5"/>
              <p:cNvSpPr/>
              <p:nvPr/>
            </p:nvSpPr>
            <p:spPr>
              <a:xfrm>
                <a:off x="5427076" y="-99578"/>
                <a:ext cx="1086365" cy="1085729"/>
              </a:xfrm>
              <a:custGeom>
                <a:rect b="b" l="l" r="r" t="t"/>
                <a:pathLst>
                  <a:path extrusionOk="0" h="37549" w="37571">
                    <a:moveTo>
                      <a:pt x="0" y="1"/>
                    </a:moveTo>
                    <a:lnTo>
                      <a:pt x="0" y="37548"/>
                    </a:lnTo>
                    <a:lnTo>
                      <a:pt x="37571" y="37548"/>
                    </a:lnTo>
                    <a:lnTo>
                      <a:pt x="375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5"/>
              <p:cNvSpPr/>
              <p:nvPr/>
            </p:nvSpPr>
            <p:spPr>
              <a:xfrm>
                <a:off x="5775531" y="2085673"/>
                <a:ext cx="370951" cy="185461"/>
              </a:xfrm>
              <a:custGeom>
                <a:rect b="b" l="l" r="r" t="t"/>
                <a:pathLst>
                  <a:path extrusionOk="0" h="6414" w="12829">
                    <a:moveTo>
                      <a:pt x="6415" y="0"/>
                    </a:moveTo>
                    <a:lnTo>
                      <a:pt x="1" y="6414"/>
                    </a:lnTo>
                    <a:lnTo>
                      <a:pt x="12829" y="6414"/>
                    </a:lnTo>
                    <a:lnTo>
                      <a:pt x="64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5"/>
              <p:cNvSpPr/>
              <p:nvPr/>
            </p:nvSpPr>
            <p:spPr>
              <a:xfrm>
                <a:off x="5775531" y="2328530"/>
                <a:ext cx="370951" cy="185490"/>
              </a:xfrm>
              <a:custGeom>
                <a:rect b="b" l="l" r="r" t="t"/>
                <a:pathLst>
                  <a:path extrusionOk="0" h="6415" w="12829">
                    <a:moveTo>
                      <a:pt x="6415" y="1"/>
                    </a:moveTo>
                    <a:lnTo>
                      <a:pt x="1" y="6415"/>
                    </a:lnTo>
                    <a:lnTo>
                      <a:pt x="12829" y="6415"/>
                    </a:lnTo>
                    <a:lnTo>
                      <a:pt x="64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3" name="Google Shape;643;p45"/>
            <p:cNvGrpSpPr/>
            <p:nvPr/>
          </p:nvGrpSpPr>
          <p:grpSpPr>
            <a:xfrm rot="10800000">
              <a:off x="-231292" y="4078697"/>
              <a:ext cx="490398" cy="1071850"/>
              <a:chOff x="4756508" y="-99578"/>
              <a:chExt cx="490398" cy="1071850"/>
            </a:xfrm>
          </p:grpSpPr>
          <p:sp>
            <p:nvSpPr>
              <p:cNvPr id="644" name="Google Shape;644;p45"/>
              <p:cNvSpPr/>
              <p:nvPr/>
            </p:nvSpPr>
            <p:spPr>
              <a:xfrm>
                <a:off x="4757838" y="390127"/>
                <a:ext cx="489068" cy="352474"/>
              </a:xfrm>
              <a:custGeom>
                <a:rect b="b" l="l" r="r" t="t"/>
                <a:pathLst>
                  <a:path extrusionOk="0" h="12190" w="16914">
                    <a:moveTo>
                      <a:pt x="0" y="1"/>
                    </a:moveTo>
                    <a:lnTo>
                      <a:pt x="0" y="12190"/>
                    </a:lnTo>
                    <a:lnTo>
                      <a:pt x="16914" y="12190"/>
                    </a:lnTo>
                    <a:lnTo>
                      <a:pt x="169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5"/>
              <p:cNvSpPr/>
              <p:nvPr/>
            </p:nvSpPr>
            <p:spPr>
              <a:xfrm>
                <a:off x="4757838" y="742572"/>
                <a:ext cx="489068" cy="229701"/>
              </a:xfrm>
              <a:custGeom>
                <a:rect b="b" l="l" r="r" t="t"/>
                <a:pathLst>
                  <a:path extrusionOk="0" h="7944" w="16914">
                    <a:moveTo>
                      <a:pt x="0" y="1"/>
                    </a:moveTo>
                    <a:lnTo>
                      <a:pt x="0" y="7944"/>
                    </a:lnTo>
                    <a:lnTo>
                      <a:pt x="16914" y="7944"/>
                    </a:lnTo>
                    <a:lnTo>
                      <a:pt x="169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5"/>
              <p:cNvSpPr/>
              <p:nvPr/>
            </p:nvSpPr>
            <p:spPr>
              <a:xfrm>
                <a:off x="4756508" y="-99578"/>
                <a:ext cx="490398" cy="490398"/>
              </a:xfrm>
              <a:custGeom>
                <a:rect b="b" l="l" r="r" t="t"/>
                <a:pathLst>
                  <a:path extrusionOk="0" h="16960" w="16960">
                    <a:moveTo>
                      <a:pt x="1" y="1"/>
                    </a:moveTo>
                    <a:lnTo>
                      <a:pt x="1" y="16960"/>
                    </a:lnTo>
                    <a:lnTo>
                      <a:pt x="16960" y="16960"/>
                    </a:lnTo>
                    <a:lnTo>
                      <a:pt x="1696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2"/>
          <p:cNvSpPr txBox="1"/>
          <p:nvPr>
            <p:ph type="title"/>
          </p:nvPr>
        </p:nvSpPr>
        <p:spPr>
          <a:xfrm>
            <a:off x="720000" y="715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Objective </a:t>
            </a:r>
            <a:endParaRPr/>
          </a:p>
          <a:p>
            <a:pPr indent="0" lvl="0" marL="0" rtl="0" algn="l">
              <a:spcBef>
                <a:spcPts val="0"/>
              </a:spcBef>
              <a:spcAft>
                <a:spcPts val="0"/>
              </a:spcAft>
              <a:buNone/>
            </a:pPr>
            <a:r>
              <a:t/>
            </a:r>
            <a:endParaRPr/>
          </a:p>
        </p:txBody>
      </p:sp>
      <p:sp>
        <p:nvSpPr>
          <p:cNvPr id="483" name="Google Shape;483;p32"/>
          <p:cNvSpPr txBox="1"/>
          <p:nvPr/>
        </p:nvSpPr>
        <p:spPr>
          <a:xfrm>
            <a:off x="525025" y="697875"/>
            <a:ext cx="7704000" cy="444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a:solidFill>
                  <a:schemeClr val="dk1"/>
                </a:solidFill>
                <a:highlight>
                  <a:srgbClr val="F7F7F7"/>
                </a:highlight>
                <a:latin typeface="Work Sans Medium"/>
                <a:ea typeface="Work Sans Medium"/>
                <a:cs typeface="Work Sans Medium"/>
                <a:sym typeface="Work Sans Medium"/>
              </a:rPr>
              <a:t>The primary objective of this project is to analyze credit card data &amp; provide valuable insights into customer behavior, needs, and preferences. Our primary stakeholder for this project will be credit card issuing company. By examining the data, we can assist the credit card company in making data-driven decisions to improve customer satisfaction, reduce customer attrition, and enhance the overall credit card experience.</a:t>
            </a:r>
            <a:endParaRPr>
              <a:solidFill>
                <a:schemeClr val="dk1"/>
              </a:solidFill>
              <a:highlight>
                <a:srgbClr val="F7F7F7"/>
              </a:highlight>
              <a:latin typeface="Work Sans Medium"/>
              <a:ea typeface="Work Sans Medium"/>
              <a:cs typeface="Work Sans Medium"/>
              <a:sym typeface="Work Sans Medium"/>
            </a:endParaRPr>
          </a:p>
          <a:p>
            <a:pPr indent="0" lvl="0" marL="0" rtl="0" algn="l">
              <a:lnSpc>
                <a:spcPct val="115000"/>
              </a:lnSpc>
              <a:spcBef>
                <a:spcPts val="600"/>
              </a:spcBef>
              <a:spcAft>
                <a:spcPts val="0"/>
              </a:spcAft>
              <a:buNone/>
            </a:pPr>
            <a:r>
              <a:rPr lang="en">
                <a:solidFill>
                  <a:schemeClr val="dk1"/>
                </a:solidFill>
                <a:highlight>
                  <a:srgbClr val="F7F7F7"/>
                </a:highlight>
                <a:latin typeface="Work Sans Medium"/>
                <a:ea typeface="Work Sans Medium"/>
                <a:cs typeface="Work Sans Medium"/>
                <a:sym typeface="Work Sans Medium"/>
              </a:rPr>
              <a:t>This project will thus help credit card issuer to better understand its customer base and identify specific segments with distinct characteristics. By doing so, the issuer can tailor its strategies to meet the unique needs of different customer groups. Furthermore, the analysis will uncover factors contributing to customer attrition, allowing the issuer to implement measures to retain more customers. In essence, the project is aimed at providing actionable insights that will enable the credit card issuer to optimize its operations and offer improved services.</a:t>
            </a:r>
            <a:endParaRPr>
              <a:solidFill>
                <a:schemeClr val="dk1"/>
              </a:solidFill>
              <a:highlight>
                <a:srgbClr val="F7F7F7"/>
              </a:highlight>
              <a:latin typeface="Work Sans Medium"/>
              <a:ea typeface="Work Sans Medium"/>
              <a:cs typeface="Work Sans Medium"/>
              <a:sym typeface="Work Sans Medium"/>
            </a:endParaRPr>
          </a:p>
          <a:p>
            <a:pPr indent="0" lvl="0" marL="0" rtl="0" algn="l">
              <a:lnSpc>
                <a:spcPct val="115000"/>
              </a:lnSpc>
              <a:spcBef>
                <a:spcPts val="600"/>
              </a:spcBef>
              <a:spcAft>
                <a:spcPts val="0"/>
              </a:spcAft>
              <a:buNone/>
            </a:pPr>
            <a:r>
              <a:rPr lang="en">
                <a:solidFill>
                  <a:schemeClr val="dk1"/>
                </a:solidFill>
                <a:highlight>
                  <a:srgbClr val="F7F7F7"/>
                </a:highlight>
                <a:latin typeface="Work Sans Medium"/>
                <a:ea typeface="Work Sans Medium"/>
                <a:cs typeface="Work Sans Medium"/>
                <a:sym typeface="Work Sans Medium"/>
              </a:rPr>
              <a:t>Our project can help the company to achieve higher customer satisfaction, reduced attrition, and more effective customer engagement. With the insights generated it can guide strategic decisions, marketing teams, and customer support services resulting in business growth.</a:t>
            </a:r>
            <a:endParaRPr>
              <a:solidFill>
                <a:schemeClr val="dk1"/>
              </a:solidFill>
              <a:highlight>
                <a:srgbClr val="F7F7F7"/>
              </a:highlight>
              <a:latin typeface="Work Sans Medium"/>
              <a:ea typeface="Work Sans Medium"/>
              <a:cs typeface="Work Sans Medium"/>
              <a:sym typeface="Work Sans Medium"/>
            </a:endParaRPr>
          </a:p>
          <a:p>
            <a:pPr indent="0" lvl="0" marL="0" rtl="0" algn="l">
              <a:lnSpc>
                <a:spcPct val="115000"/>
              </a:lnSpc>
              <a:spcBef>
                <a:spcPts val="600"/>
              </a:spcBef>
              <a:spcAft>
                <a:spcPts val="0"/>
              </a:spcAft>
              <a:buNone/>
            </a:pPr>
            <a:r>
              <a:t/>
            </a:r>
            <a:endParaRPr>
              <a:solidFill>
                <a:schemeClr val="dk1"/>
              </a:solidFill>
              <a:highlight>
                <a:srgbClr val="F7F7F7"/>
              </a:highlight>
              <a:latin typeface="Work Sans Medium"/>
              <a:ea typeface="Work Sans Medium"/>
              <a:cs typeface="Work Sans Medium"/>
              <a:sym typeface="Work Sans Medium"/>
            </a:endParaRPr>
          </a:p>
          <a:p>
            <a:pPr indent="0" lvl="0" marL="0" rtl="0" algn="l">
              <a:spcBef>
                <a:spcPts val="500"/>
              </a:spcBef>
              <a:spcAft>
                <a:spcPts val="0"/>
              </a:spcAft>
              <a:buNone/>
            </a:pPr>
            <a:r>
              <a:t/>
            </a:r>
            <a:endParaRPr>
              <a:latin typeface="Work Sans"/>
              <a:ea typeface="Work Sans"/>
              <a:cs typeface="Work Sans"/>
              <a:sym typeface="Work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33"/>
          <p:cNvSpPr txBox="1"/>
          <p:nvPr>
            <p:ph type="title"/>
          </p:nvPr>
        </p:nvSpPr>
        <p:spPr>
          <a:xfrm>
            <a:off x="549725" y="253650"/>
            <a:ext cx="5199900" cy="1161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Stakeholder</a:t>
            </a:r>
            <a:endParaRPr/>
          </a:p>
        </p:txBody>
      </p:sp>
      <p:sp>
        <p:nvSpPr>
          <p:cNvPr id="489" name="Google Shape;489;p33"/>
          <p:cNvSpPr txBox="1"/>
          <p:nvPr>
            <p:ph idx="1" type="subTitle"/>
          </p:nvPr>
        </p:nvSpPr>
        <p:spPr>
          <a:xfrm>
            <a:off x="796625" y="1321100"/>
            <a:ext cx="7006200" cy="3079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a:t>Stakeholder: This project has the potential to guide strategic decisions, empower marketing teams, and enhance customer support services. The insights generated will shape the future of the credit card issuing company, resulting in higher customer satisfaction, reduced attrition, and more effective customer engagement.</a:t>
            </a:r>
            <a:endParaRPr/>
          </a:p>
          <a:p>
            <a:pPr indent="0" lvl="0" marL="0" rtl="0" algn="l">
              <a:spcBef>
                <a:spcPts val="1200"/>
              </a:spcBef>
              <a:spcAft>
                <a:spcPts val="0"/>
              </a:spcAft>
              <a:buNone/>
            </a:pPr>
            <a:r>
              <a:rPr lang="en"/>
              <a:t>In essence, the project aligns with our commitment to delivering exceptional service to our valued customers and achieving sustainable business success.</a:t>
            </a:r>
            <a:endParaRPr/>
          </a:p>
          <a:p>
            <a:pPr indent="0" lvl="0" marL="0" rtl="0" algn="ctr">
              <a:spcBef>
                <a:spcPts val="1200"/>
              </a:spcBef>
              <a:spcAft>
                <a:spcPts val="0"/>
              </a:spcAft>
              <a:buNone/>
            </a:pPr>
            <a:r>
              <a:t/>
            </a:r>
            <a:endParaRPr/>
          </a:p>
        </p:txBody>
      </p:sp>
      <p:grpSp>
        <p:nvGrpSpPr>
          <p:cNvPr id="490" name="Google Shape;490;p33"/>
          <p:cNvGrpSpPr/>
          <p:nvPr/>
        </p:nvGrpSpPr>
        <p:grpSpPr>
          <a:xfrm>
            <a:off x="7186640" y="2529898"/>
            <a:ext cx="1957473" cy="2613598"/>
            <a:chOff x="-231292" y="2536959"/>
            <a:chExt cx="2832402" cy="2613598"/>
          </a:xfrm>
        </p:grpSpPr>
        <p:grpSp>
          <p:nvGrpSpPr>
            <p:cNvPr id="491" name="Google Shape;491;p33"/>
            <p:cNvGrpSpPr/>
            <p:nvPr/>
          </p:nvGrpSpPr>
          <p:grpSpPr>
            <a:xfrm rot="10800000">
              <a:off x="2368084" y="4641682"/>
              <a:ext cx="233026" cy="508875"/>
              <a:chOff x="4369741" y="-99578"/>
              <a:chExt cx="233026" cy="508875"/>
            </a:xfrm>
          </p:grpSpPr>
          <p:sp>
            <p:nvSpPr>
              <p:cNvPr id="492" name="Google Shape;492;p33"/>
              <p:cNvSpPr/>
              <p:nvPr/>
            </p:nvSpPr>
            <p:spPr>
              <a:xfrm>
                <a:off x="4370406" y="132754"/>
                <a:ext cx="232361" cy="167649"/>
              </a:xfrm>
              <a:custGeom>
                <a:rect b="b" l="l" r="r" t="t"/>
                <a:pathLst>
                  <a:path extrusionOk="0" h="5798" w="8036">
                    <a:moveTo>
                      <a:pt x="1" y="0"/>
                    </a:moveTo>
                    <a:lnTo>
                      <a:pt x="1" y="5798"/>
                    </a:lnTo>
                    <a:lnTo>
                      <a:pt x="8035" y="5798"/>
                    </a:lnTo>
                    <a:lnTo>
                      <a:pt x="803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3"/>
              <p:cNvSpPr/>
              <p:nvPr/>
            </p:nvSpPr>
            <p:spPr>
              <a:xfrm>
                <a:off x="4370406" y="300375"/>
                <a:ext cx="232361" cy="108923"/>
              </a:xfrm>
              <a:custGeom>
                <a:rect b="b" l="l" r="r" t="t"/>
                <a:pathLst>
                  <a:path extrusionOk="0" h="3767" w="8036">
                    <a:moveTo>
                      <a:pt x="1" y="1"/>
                    </a:moveTo>
                    <a:lnTo>
                      <a:pt x="1" y="3767"/>
                    </a:lnTo>
                    <a:lnTo>
                      <a:pt x="8035" y="3767"/>
                    </a:lnTo>
                    <a:lnTo>
                      <a:pt x="803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3"/>
              <p:cNvSpPr/>
              <p:nvPr/>
            </p:nvSpPr>
            <p:spPr>
              <a:xfrm>
                <a:off x="4369741" y="-99578"/>
                <a:ext cx="233026" cy="232997"/>
              </a:xfrm>
              <a:custGeom>
                <a:rect b="b" l="l" r="r" t="t"/>
                <a:pathLst>
                  <a:path extrusionOk="0" h="8058" w="8059">
                    <a:moveTo>
                      <a:pt x="1" y="1"/>
                    </a:moveTo>
                    <a:lnTo>
                      <a:pt x="1" y="8058"/>
                    </a:lnTo>
                    <a:lnTo>
                      <a:pt x="8058" y="8058"/>
                    </a:lnTo>
                    <a:lnTo>
                      <a:pt x="805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5" name="Google Shape;495;p33"/>
            <p:cNvGrpSpPr/>
            <p:nvPr/>
          </p:nvGrpSpPr>
          <p:grpSpPr>
            <a:xfrm>
              <a:off x="1705801" y="3570970"/>
              <a:ext cx="490398" cy="1579586"/>
              <a:chOff x="1705801" y="3570970"/>
              <a:chExt cx="490398" cy="1579586"/>
            </a:xfrm>
          </p:grpSpPr>
          <p:grpSp>
            <p:nvGrpSpPr>
              <p:cNvPr id="496" name="Google Shape;496;p33"/>
              <p:cNvGrpSpPr/>
              <p:nvPr/>
            </p:nvGrpSpPr>
            <p:grpSpPr>
              <a:xfrm rot="10800000">
                <a:off x="1705801" y="4078706"/>
                <a:ext cx="490398" cy="1071850"/>
                <a:chOff x="4756508" y="-99578"/>
                <a:chExt cx="490398" cy="1071850"/>
              </a:xfrm>
            </p:grpSpPr>
            <p:sp>
              <p:nvSpPr>
                <p:cNvPr id="497" name="Google Shape;497;p33"/>
                <p:cNvSpPr/>
                <p:nvPr/>
              </p:nvSpPr>
              <p:spPr>
                <a:xfrm>
                  <a:off x="4757838" y="390127"/>
                  <a:ext cx="489068" cy="352474"/>
                </a:xfrm>
                <a:custGeom>
                  <a:rect b="b" l="l" r="r" t="t"/>
                  <a:pathLst>
                    <a:path extrusionOk="0" h="12190" w="16914">
                      <a:moveTo>
                        <a:pt x="0" y="1"/>
                      </a:moveTo>
                      <a:lnTo>
                        <a:pt x="0" y="12190"/>
                      </a:lnTo>
                      <a:lnTo>
                        <a:pt x="16914" y="12190"/>
                      </a:lnTo>
                      <a:lnTo>
                        <a:pt x="169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3"/>
                <p:cNvSpPr/>
                <p:nvPr/>
              </p:nvSpPr>
              <p:spPr>
                <a:xfrm>
                  <a:off x="4757838" y="742572"/>
                  <a:ext cx="489068" cy="229701"/>
                </a:xfrm>
                <a:custGeom>
                  <a:rect b="b" l="l" r="r" t="t"/>
                  <a:pathLst>
                    <a:path extrusionOk="0" h="7944" w="16914">
                      <a:moveTo>
                        <a:pt x="0" y="1"/>
                      </a:moveTo>
                      <a:lnTo>
                        <a:pt x="0" y="7944"/>
                      </a:lnTo>
                      <a:lnTo>
                        <a:pt x="16914" y="7944"/>
                      </a:lnTo>
                      <a:lnTo>
                        <a:pt x="169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3"/>
                <p:cNvSpPr/>
                <p:nvPr/>
              </p:nvSpPr>
              <p:spPr>
                <a:xfrm>
                  <a:off x="4756508" y="-99578"/>
                  <a:ext cx="490398" cy="490398"/>
                </a:xfrm>
                <a:custGeom>
                  <a:rect b="b" l="l" r="r" t="t"/>
                  <a:pathLst>
                    <a:path extrusionOk="0" h="16960" w="16960">
                      <a:moveTo>
                        <a:pt x="1" y="1"/>
                      </a:moveTo>
                      <a:lnTo>
                        <a:pt x="1" y="16960"/>
                      </a:lnTo>
                      <a:lnTo>
                        <a:pt x="16960" y="16960"/>
                      </a:lnTo>
                      <a:lnTo>
                        <a:pt x="1696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0" name="Google Shape;500;p33"/>
              <p:cNvSpPr/>
              <p:nvPr/>
            </p:nvSpPr>
            <p:spPr>
              <a:xfrm rot="10800000">
                <a:off x="1853952" y="3570970"/>
                <a:ext cx="194077" cy="194077"/>
              </a:xfrm>
              <a:custGeom>
                <a:rect b="b" l="l" r="r" t="t"/>
                <a:pathLst>
                  <a:path extrusionOk="0" h="6712" w="6712">
                    <a:moveTo>
                      <a:pt x="1" y="1"/>
                    </a:moveTo>
                    <a:lnTo>
                      <a:pt x="1" y="6711"/>
                    </a:lnTo>
                    <a:lnTo>
                      <a:pt x="6711" y="6711"/>
                    </a:lnTo>
                    <a:lnTo>
                      <a:pt x="671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1" name="Google Shape;501;p33"/>
            <p:cNvGrpSpPr/>
            <p:nvPr/>
          </p:nvGrpSpPr>
          <p:grpSpPr>
            <a:xfrm rot="10800000">
              <a:off x="439267" y="2536959"/>
              <a:ext cx="1086365" cy="2613598"/>
              <a:chOff x="5427076" y="-99578"/>
              <a:chExt cx="1086365" cy="2613598"/>
            </a:xfrm>
          </p:grpSpPr>
          <p:sp>
            <p:nvSpPr>
              <p:cNvPr id="502" name="Google Shape;502;p33"/>
              <p:cNvSpPr/>
              <p:nvPr/>
            </p:nvSpPr>
            <p:spPr>
              <a:xfrm>
                <a:off x="5429042" y="984128"/>
                <a:ext cx="1083734" cy="781457"/>
              </a:xfrm>
              <a:custGeom>
                <a:rect b="b" l="l" r="r" t="t"/>
                <a:pathLst>
                  <a:path extrusionOk="0" h="27026" w="37480">
                    <a:moveTo>
                      <a:pt x="1" y="1"/>
                    </a:moveTo>
                    <a:lnTo>
                      <a:pt x="1" y="27026"/>
                    </a:lnTo>
                    <a:lnTo>
                      <a:pt x="37480" y="27026"/>
                    </a:lnTo>
                    <a:lnTo>
                      <a:pt x="3748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3"/>
              <p:cNvSpPr/>
              <p:nvPr/>
            </p:nvSpPr>
            <p:spPr>
              <a:xfrm>
                <a:off x="5429042" y="1764919"/>
                <a:ext cx="1083734" cy="508875"/>
              </a:xfrm>
              <a:custGeom>
                <a:rect b="b" l="l" r="r" t="t"/>
                <a:pathLst>
                  <a:path extrusionOk="0" h="17599" w="37480">
                    <a:moveTo>
                      <a:pt x="1" y="0"/>
                    </a:moveTo>
                    <a:lnTo>
                      <a:pt x="1" y="17598"/>
                    </a:lnTo>
                    <a:lnTo>
                      <a:pt x="37480" y="17598"/>
                    </a:lnTo>
                    <a:lnTo>
                      <a:pt x="3748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3"/>
              <p:cNvSpPr/>
              <p:nvPr/>
            </p:nvSpPr>
            <p:spPr>
              <a:xfrm>
                <a:off x="5427076" y="-99578"/>
                <a:ext cx="1086365" cy="1085729"/>
              </a:xfrm>
              <a:custGeom>
                <a:rect b="b" l="l" r="r" t="t"/>
                <a:pathLst>
                  <a:path extrusionOk="0" h="37549" w="37571">
                    <a:moveTo>
                      <a:pt x="0" y="1"/>
                    </a:moveTo>
                    <a:lnTo>
                      <a:pt x="0" y="37548"/>
                    </a:lnTo>
                    <a:lnTo>
                      <a:pt x="37571" y="37548"/>
                    </a:lnTo>
                    <a:lnTo>
                      <a:pt x="375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3"/>
              <p:cNvSpPr/>
              <p:nvPr/>
            </p:nvSpPr>
            <p:spPr>
              <a:xfrm>
                <a:off x="5775531" y="2085673"/>
                <a:ext cx="370951" cy="185461"/>
              </a:xfrm>
              <a:custGeom>
                <a:rect b="b" l="l" r="r" t="t"/>
                <a:pathLst>
                  <a:path extrusionOk="0" h="6414" w="12829">
                    <a:moveTo>
                      <a:pt x="6415" y="0"/>
                    </a:moveTo>
                    <a:lnTo>
                      <a:pt x="1" y="6414"/>
                    </a:lnTo>
                    <a:lnTo>
                      <a:pt x="12829" y="6414"/>
                    </a:lnTo>
                    <a:lnTo>
                      <a:pt x="64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3"/>
              <p:cNvSpPr/>
              <p:nvPr/>
            </p:nvSpPr>
            <p:spPr>
              <a:xfrm>
                <a:off x="5775531" y="2328530"/>
                <a:ext cx="370951" cy="185490"/>
              </a:xfrm>
              <a:custGeom>
                <a:rect b="b" l="l" r="r" t="t"/>
                <a:pathLst>
                  <a:path extrusionOk="0" h="6415" w="12829">
                    <a:moveTo>
                      <a:pt x="6415" y="1"/>
                    </a:moveTo>
                    <a:lnTo>
                      <a:pt x="1" y="6415"/>
                    </a:lnTo>
                    <a:lnTo>
                      <a:pt x="12829" y="6415"/>
                    </a:lnTo>
                    <a:lnTo>
                      <a:pt x="641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7" name="Google Shape;507;p33"/>
            <p:cNvGrpSpPr/>
            <p:nvPr/>
          </p:nvGrpSpPr>
          <p:grpSpPr>
            <a:xfrm rot="10800000">
              <a:off x="-231292" y="4078697"/>
              <a:ext cx="490398" cy="1071850"/>
              <a:chOff x="4756508" y="-99578"/>
              <a:chExt cx="490398" cy="1071850"/>
            </a:xfrm>
          </p:grpSpPr>
          <p:sp>
            <p:nvSpPr>
              <p:cNvPr id="508" name="Google Shape;508;p33"/>
              <p:cNvSpPr/>
              <p:nvPr/>
            </p:nvSpPr>
            <p:spPr>
              <a:xfrm>
                <a:off x="4757838" y="390127"/>
                <a:ext cx="489068" cy="352474"/>
              </a:xfrm>
              <a:custGeom>
                <a:rect b="b" l="l" r="r" t="t"/>
                <a:pathLst>
                  <a:path extrusionOk="0" h="12190" w="16914">
                    <a:moveTo>
                      <a:pt x="0" y="1"/>
                    </a:moveTo>
                    <a:lnTo>
                      <a:pt x="0" y="12190"/>
                    </a:lnTo>
                    <a:lnTo>
                      <a:pt x="16914" y="12190"/>
                    </a:lnTo>
                    <a:lnTo>
                      <a:pt x="169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3"/>
              <p:cNvSpPr/>
              <p:nvPr/>
            </p:nvSpPr>
            <p:spPr>
              <a:xfrm>
                <a:off x="4757838" y="742572"/>
                <a:ext cx="489068" cy="229701"/>
              </a:xfrm>
              <a:custGeom>
                <a:rect b="b" l="l" r="r" t="t"/>
                <a:pathLst>
                  <a:path extrusionOk="0" h="7944" w="16914">
                    <a:moveTo>
                      <a:pt x="0" y="1"/>
                    </a:moveTo>
                    <a:lnTo>
                      <a:pt x="0" y="7944"/>
                    </a:lnTo>
                    <a:lnTo>
                      <a:pt x="16914" y="7944"/>
                    </a:lnTo>
                    <a:lnTo>
                      <a:pt x="169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3"/>
              <p:cNvSpPr/>
              <p:nvPr/>
            </p:nvSpPr>
            <p:spPr>
              <a:xfrm>
                <a:off x="4756508" y="-99578"/>
                <a:ext cx="490398" cy="490398"/>
              </a:xfrm>
              <a:custGeom>
                <a:rect b="b" l="l" r="r" t="t"/>
                <a:pathLst>
                  <a:path extrusionOk="0" h="16960" w="16960">
                    <a:moveTo>
                      <a:pt x="1" y="1"/>
                    </a:moveTo>
                    <a:lnTo>
                      <a:pt x="1" y="16960"/>
                    </a:lnTo>
                    <a:lnTo>
                      <a:pt x="16960" y="16960"/>
                    </a:lnTo>
                    <a:lnTo>
                      <a:pt x="1696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11" name="Google Shape;511;p33"/>
          <p:cNvGrpSpPr/>
          <p:nvPr/>
        </p:nvGrpSpPr>
        <p:grpSpPr>
          <a:xfrm>
            <a:off x="6220624" y="227400"/>
            <a:ext cx="3715780" cy="2034777"/>
            <a:chOff x="3831199" y="4002275"/>
            <a:chExt cx="3715780" cy="2034777"/>
          </a:xfrm>
        </p:grpSpPr>
        <p:sp>
          <p:nvSpPr>
            <p:cNvPr id="512" name="Google Shape;512;p33"/>
            <p:cNvSpPr/>
            <p:nvPr/>
          </p:nvSpPr>
          <p:spPr>
            <a:xfrm>
              <a:off x="6345127" y="4834536"/>
              <a:ext cx="1201852" cy="1202517"/>
            </a:xfrm>
            <a:custGeom>
              <a:rect b="b" l="l" r="r" t="t"/>
              <a:pathLst>
                <a:path extrusionOk="0" fill="none" h="41588" w="41565">
                  <a:moveTo>
                    <a:pt x="0" y="0"/>
                  </a:moveTo>
                  <a:lnTo>
                    <a:pt x="41565" y="41588"/>
                  </a:lnTo>
                </a:path>
              </a:pathLst>
            </a:custGeom>
            <a:noFill/>
            <a:ln cap="rnd" cmpd="sng" w="188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3" name="Google Shape;513;p33"/>
            <p:cNvGrpSpPr/>
            <p:nvPr/>
          </p:nvGrpSpPr>
          <p:grpSpPr>
            <a:xfrm>
              <a:off x="3831199" y="4002275"/>
              <a:ext cx="3018842" cy="1712722"/>
              <a:chOff x="3831199" y="4002275"/>
              <a:chExt cx="3018842" cy="1712722"/>
            </a:xfrm>
          </p:grpSpPr>
          <p:sp>
            <p:nvSpPr>
              <p:cNvPr id="514" name="Google Shape;514;p33"/>
              <p:cNvSpPr/>
              <p:nvPr/>
            </p:nvSpPr>
            <p:spPr>
              <a:xfrm>
                <a:off x="4051647" y="4219427"/>
                <a:ext cx="2798394" cy="1495571"/>
              </a:xfrm>
              <a:custGeom>
                <a:rect b="b" l="l" r="r" t="t"/>
                <a:pathLst>
                  <a:path extrusionOk="0" fill="none" h="51723" w="96780">
                    <a:moveTo>
                      <a:pt x="0" y="0"/>
                    </a:moveTo>
                    <a:lnTo>
                      <a:pt x="9632" y="9632"/>
                    </a:lnTo>
                    <a:lnTo>
                      <a:pt x="54690" y="9632"/>
                    </a:lnTo>
                    <a:lnTo>
                      <a:pt x="96779" y="51722"/>
                    </a:lnTo>
                  </a:path>
                </a:pathLst>
              </a:custGeom>
              <a:noFill/>
              <a:ln cap="rnd" cmpd="sng" w="188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3"/>
              <p:cNvSpPr/>
              <p:nvPr/>
            </p:nvSpPr>
            <p:spPr>
              <a:xfrm>
                <a:off x="3831199" y="4002275"/>
                <a:ext cx="126734" cy="126763"/>
              </a:xfrm>
              <a:custGeom>
                <a:rect b="b" l="l" r="r" t="t"/>
                <a:pathLst>
                  <a:path extrusionOk="0" fill="none" h="4384" w="4383">
                    <a:moveTo>
                      <a:pt x="0" y="1"/>
                    </a:moveTo>
                    <a:lnTo>
                      <a:pt x="4383" y="4383"/>
                    </a:lnTo>
                  </a:path>
                </a:pathLst>
              </a:custGeom>
              <a:noFill/>
              <a:ln cap="rnd" cmpd="sng" w="188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16" name="Google Shape;516;p33"/>
          <p:cNvGrpSpPr/>
          <p:nvPr/>
        </p:nvGrpSpPr>
        <p:grpSpPr>
          <a:xfrm>
            <a:off x="6220618" y="199093"/>
            <a:ext cx="194077" cy="1122018"/>
            <a:chOff x="7947568" y="177630"/>
            <a:chExt cx="194077" cy="1122018"/>
          </a:xfrm>
        </p:grpSpPr>
        <p:sp>
          <p:nvSpPr>
            <p:cNvPr id="517" name="Google Shape;517;p33"/>
            <p:cNvSpPr/>
            <p:nvPr/>
          </p:nvSpPr>
          <p:spPr>
            <a:xfrm>
              <a:off x="7947568" y="177630"/>
              <a:ext cx="194077" cy="194714"/>
            </a:xfrm>
            <a:custGeom>
              <a:rect b="b" l="l" r="r" t="t"/>
              <a:pathLst>
                <a:path extrusionOk="0" h="6734" w="6712">
                  <a:moveTo>
                    <a:pt x="1" y="0"/>
                  </a:moveTo>
                  <a:lnTo>
                    <a:pt x="1" y="6734"/>
                  </a:lnTo>
                  <a:lnTo>
                    <a:pt x="6712" y="6734"/>
                  </a:lnTo>
                  <a:lnTo>
                    <a:pt x="67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3"/>
            <p:cNvSpPr/>
            <p:nvPr/>
          </p:nvSpPr>
          <p:spPr>
            <a:xfrm>
              <a:off x="7947568" y="409933"/>
              <a:ext cx="194077" cy="194077"/>
            </a:xfrm>
            <a:custGeom>
              <a:rect b="b" l="l" r="r" t="t"/>
              <a:pathLst>
                <a:path extrusionOk="0" h="6712" w="6712">
                  <a:moveTo>
                    <a:pt x="1" y="1"/>
                  </a:moveTo>
                  <a:lnTo>
                    <a:pt x="1" y="6711"/>
                  </a:lnTo>
                  <a:lnTo>
                    <a:pt x="6712" y="6711"/>
                  </a:lnTo>
                  <a:lnTo>
                    <a:pt x="67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3"/>
            <p:cNvSpPr/>
            <p:nvPr/>
          </p:nvSpPr>
          <p:spPr>
            <a:xfrm>
              <a:off x="7947568" y="641600"/>
              <a:ext cx="194077" cy="194077"/>
            </a:xfrm>
            <a:custGeom>
              <a:rect b="b" l="l" r="r" t="t"/>
              <a:pathLst>
                <a:path extrusionOk="0" h="6712" w="6712">
                  <a:moveTo>
                    <a:pt x="1" y="0"/>
                  </a:moveTo>
                  <a:lnTo>
                    <a:pt x="1" y="6711"/>
                  </a:lnTo>
                  <a:lnTo>
                    <a:pt x="6712" y="6711"/>
                  </a:lnTo>
                  <a:lnTo>
                    <a:pt x="67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3"/>
            <p:cNvSpPr/>
            <p:nvPr/>
          </p:nvSpPr>
          <p:spPr>
            <a:xfrm>
              <a:off x="7947568" y="873267"/>
              <a:ext cx="194077" cy="194049"/>
            </a:xfrm>
            <a:custGeom>
              <a:rect b="b" l="l" r="r" t="t"/>
              <a:pathLst>
                <a:path extrusionOk="0" h="6711" w="6712">
                  <a:moveTo>
                    <a:pt x="1" y="0"/>
                  </a:moveTo>
                  <a:lnTo>
                    <a:pt x="1" y="6711"/>
                  </a:lnTo>
                  <a:lnTo>
                    <a:pt x="6712" y="6711"/>
                  </a:lnTo>
                  <a:lnTo>
                    <a:pt x="671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3"/>
            <p:cNvSpPr/>
            <p:nvPr/>
          </p:nvSpPr>
          <p:spPr>
            <a:xfrm>
              <a:off x="7947568" y="1105571"/>
              <a:ext cx="194077" cy="194077"/>
            </a:xfrm>
            <a:custGeom>
              <a:rect b="b" l="l" r="r" t="t"/>
              <a:pathLst>
                <a:path extrusionOk="0" h="6712" w="6712">
                  <a:moveTo>
                    <a:pt x="1" y="1"/>
                  </a:moveTo>
                  <a:lnTo>
                    <a:pt x="1" y="6711"/>
                  </a:lnTo>
                  <a:lnTo>
                    <a:pt x="6712" y="6711"/>
                  </a:lnTo>
                  <a:lnTo>
                    <a:pt x="67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34"/>
          <p:cNvSpPr txBox="1"/>
          <p:nvPr/>
        </p:nvSpPr>
        <p:spPr>
          <a:xfrm>
            <a:off x="973200" y="527150"/>
            <a:ext cx="6819000" cy="389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2400">
                <a:solidFill>
                  <a:schemeClr val="dk1"/>
                </a:solidFill>
                <a:latin typeface="Work Sans"/>
                <a:ea typeface="Work Sans"/>
                <a:cs typeface="Work Sans"/>
                <a:sym typeface="Work Sans"/>
              </a:rPr>
              <a:t>Bank is our Stakeholder</a:t>
            </a:r>
            <a:r>
              <a:rPr b="1" lang="en" sz="1800">
                <a:solidFill>
                  <a:schemeClr val="dk1"/>
                </a:solidFill>
                <a:latin typeface="Work Sans"/>
                <a:ea typeface="Work Sans"/>
                <a:cs typeface="Work Sans"/>
                <a:sym typeface="Work Sans"/>
              </a:rPr>
              <a:t> </a:t>
            </a:r>
            <a:endParaRPr b="1" sz="1800">
              <a:solidFill>
                <a:schemeClr val="dk1"/>
              </a:solidFill>
              <a:latin typeface="Work Sans"/>
              <a:ea typeface="Work Sans"/>
              <a:cs typeface="Work Sans"/>
              <a:sym typeface="Work Sans"/>
            </a:endParaRPr>
          </a:p>
          <a:p>
            <a:pPr indent="0" lvl="0" marL="0" rtl="0" algn="l">
              <a:lnSpc>
                <a:spcPct val="115000"/>
              </a:lnSpc>
              <a:spcBef>
                <a:spcPts val="1200"/>
              </a:spcBef>
              <a:spcAft>
                <a:spcPts val="0"/>
              </a:spcAft>
              <a:buNone/>
            </a:pPr>
            <a:r>
              <a:rPr lang="en" sz="1800">
                <a:solidFill>
                  <a:schemeClr val="dk1"/>
                </a:solidFill>
                <a:latin typeface="Work Sans"/>
                <a:ea typeface="Work Sans"/>
                <a:cs typeface="Work Sans"/>
                <a:sym typeface="Work Sans"/>
              </a:rPr>
              <a:t>This project has the potential to guide strategic decisions, empower marketing teams, and enhance customer support services. The insights generated will shape the future of the credit card issuing company, resulting in higher customer satisfaction, reduced attrition, and more effective customer engagement.</a:t>
            </a:r>
            <a:endParaRPr sz="1800">
              <a:solidFill>
                <a:schemeClr val="dk1"/>
              </a:solidFill>
              <a:latin typeface="Work Sans"/>
              <a:ea typeface="Work Sans"/>
              <a:cs typeface="Work Sans"/>
              <a:sym typeface="Work Sans"/>
            </a:endParaRPr>
          </a:p>
          <a:p>
            <a:pPr indent="0" lvl="0" marL="0" rtl="0" algn="l">
              <a:lnSpc>
                <a:spcPct val="115000"/>
              </a:lnSpc>
              <a:spcBef>
                <a:spcPts val="1200"/>
              </a:spcBef>
              <a:spcAft>
                <a:spcPts val="0"/>
              </a:spcAft>
              <a:buNone/>
            </a:pPr>
            <a:r>
              <a:rPr lang="en" sz="1800">
                <a:solidFill>
                  <a:schemeClr val="dk1"/>
                </a:solidFill>
                <a:latin typeface="Work Sans"/>
                <a:ea typeface="Work Sans"/>
                <a:cs typeface="Work Sans"/>
                <a:sym typeface="Work Sans"/>
              </a:rPr>
              <a:t>In essence, the project aligns with our commitment to delivering exceptional service to our valued customers and achieving sustainable business success.</a:t>
            </a:r>
            <a:endParaRPr sz="1800">
              <a:solidFill>
                <a:schemeClr val="dk1"/>
              </a:solidFill>
              <a:latin typeface="Work Sans"/>
              <a:ea typeface="Work Sans"/>
              <a:cs typeface="Work Sans"/>
              <a:sym typeface="Work Sans"/>
            </a:endParaRPr>
          </a:p>
          <a:p>
            <a:pPr indent="0" lvl="0" marL="0" rtl="0" algn="l">
              <a:spcBef>
                <a:spcPts val="1200"/>
              </a:spcBef>
              <a:spcAft>
                <a:spcPts val="0"/>
              </a:spcAft>
              <a:buNone/>
            </a:pPr>
            <a:r>
              <a:t/>
            </a:r>
            <a:endParaRPr>
              <a:latin typeface="Work Sans"/>
              <a:ea typeface="Work Sans"/>
              <a:cs typeface="Work Sans"/>
              <a:sym typeface="Work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35"/>
          <p:cNvSpPr txBox="1"/>
          <p:nvPr/>
        </p:nvSpPr>
        <p:spPr>
          <a:xfrm>
            <a:off x="1826838" y="100325"/>
            <a:ext cx="5164800" cy="52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100">
                <a:solidFill>
                  <a:schemeClr val="dk1"/>
                </a:solidFill>
                <a:latin typeface="Work Sans"/>
                <a:ea typeface="Work Sans"/>
                <a:cs typeface="Work Sans"/>
                <a:sym typeface="Work Sans"/>
              </a:rPr>
              <a:t>Correlation Matrix Heatmap</a:t>
            </a:r>
            <a:endParaRPr b="1" sz="2100">
              <a:solidFill>
                <a:schemeClr val="dk1"/>
              </a:solidFill>
              <a:latin typeface="Work Sans"/>
              <a:ea typeface="Work Sans"/>
              <a:cs typeface="Work Sans"/>
              <a:sym typeface="Work Sans"/>
            </a:endParaRPr>
          </a:p>
        </p:txBody>
      </p:sp>
      <p:pic>
        <p:nvPicPr>
          <p:cNvPr id="532" name="Google Shape;532;p35"/>
          <p:cNvPicPr preferRelativeResize="0"/>
          <p:nvPr/>
        </p:nvPicPr>
        <p:blipFill>
          <a:blip r:embed="rId3">
            <a:alphaModFix/>
          </a:blip>
          <a:stretch>
            <a:fillRect/>
          </a:stretch>
        </p:blipFill>
        <p:spPr>
          <a:xfrm>
            <a:off x="1595725" y="559175"/>
            <a:ext cx="5952549" cy="4364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pic>
        <p:nvPicPr>
          <p:cNvPr id="537" name="Google Shape;537;p36"/>
          <p:cNvPicPr preferRelativeResize="0"/>
          <p:nvPr/>
        </p:nvPicPr>
        <p:blipFill>
          <a:blip r:embed="rId3">
            <a:alphaModFix/>
          </a:blip>
          <a:stretch>
            <a:fillRect/>
          </a:stretch>
        </p:blipFill>
        <p:spPr>
          <a:xfrm>
            <a:off x="152400" y="878025"/>
            <a:ext cx="8839199" cy="3999345"/>
          </a:xfrm>
          <a:prstGeom prst="rect">
            <a:avLst/>
          </a:prstGeom>
          <a:noFill/>
          <a:ln>
            <a:noFill/>
          </a:ln>
        </p:spPr>
      </p:pic>
      <p:sp>
        <p:nvSpPr>
          <p:cNvPr id="538" name="Google Shape;538;p36"/>
          <p:cNvSpPr txBox="1"/>
          <p:nvPr/>
        </p:nvSpPr>
        <p:spPr>
          <a:xfrm>
            <a:off x="3302100" y="205850"/>
            <a:ext cx="2539800" cy="5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1"/>
                </a:solidFill>
                <a:latin typeface="Work Sans"/>
                <a:ea typeface="Work Sans"/>
                <a:cs typeface="Work Sans"/>
                <a:sym typeface="Work Sans"/>
              </a:rPr>
              <a:t>Histogram</a:t>
            </a:r>
            <a:endParaRPr b="1" sz="2600">
              <a:solidFill>
                <a:schemeClr val="dk1"/>
              </a:solidFill>
              <a:latin typeface="Work Sans"/>
              <a:ea typeface="Work Sans"/>
              <a:cs typeface="Work Sans"/>
              <a:sym typeface="Work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37"/>
          <p:cNvSpPr txBox="1"/>
          <p:nvPr/>
        </p:nvSpPr>
        <p:spPr>
          <a:xfrm>
            <a:off x="3563550" y="175025"/>
            <a:ext cx="2016900" cy="58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1"/>
                </a:solidFill>
                <a:latin typeface="Work Sans"/>
                <a:ea typeface="Work Sans"/>
                <a:cs typeface="Work Sans"/>
                <a:sym typeface="Work Sans"/>
              </a:rPr>
              <a:t>Bar Plot</a:t>
            </a:r>
            <a:endParaRPr b="1" sz="2600">
              <a:solidFill>
                <a:schemeClr val="dk1"/>
              </a:solidFill>
              <a:latin typeface="Work Sans"/>
              <a:ea typeface="Work Sans"/>
              <a:cs typeface="Work Sans"/>
              <a:sym typeface="Work Sans"/>
            </a:endParaRPr>
          </a:p>
        </p:txBody>
      </p:sp>
      <p:pic>
        <p:nvPicPr>
          <p:cNvPr id="544" name="Google Shape;544;p37"/>
          <p:cNvPicPr preferRelativeResize="0"/>
          <p:nvPr/>
        </p:nvPicPr>
        <p:blipFill>
          <a:blip r:embed="rId3">
            <a:alphaModFix/>
          </a:blip>
          <a:stretch>
            <a:fillRect/>
          </a:stretch>
        </p:blipFill>
        <p:spPr>
          <a:xfrm>
            <a:off x="523525" y="761825"/>
            <a:ext cx="8096930" cy="4076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pic>
        <p:nvPicPr>
          <p:cNvPr id="549" name="Google Shape;549;p38"/>
          <p:cNvPicPr preferRelativeResize="0"/>
          <p:nvPr/>
        </p:nvPicPr>
        <p:blipFill>
          <a:blip r:embed="rId3">
            <a:alphaModFix/>
          </a:blip>
          <a:stretch>
            <a:fillRect/>
          </a:stretch>
        </p:blipFill>
        <p:spPr>
          <a:xfrm>
            <a:off x="1099113" y="152400"/>
            <a:ext cx="6945774"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pic>
        <p:nvPicPr>
          <p:cNvPr id="554" name="Google Shape;554;p39"/>
          <p:cNvPicPr preferRelativeResize="0"/>
          <p:nvPr/>
        </p:nvPicPr>
        <p:blipFill>
          <a:blip r:embed="rId3">
            <a:alphaModFix/>
          </a:blip>
          <a:stretch>
            <a:fillRect/>
          </a:stretch>
        </p:blipFill>
        <p:spPr>
          <a:xfrm>
            <a:off x="514438" y="67025"/>
            <a:ext cx="8115129"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urvival Analysis - Master of Science in Biostatistics by Slidesgo">
  <a:themeElements>
    <a:clrScheme name="Simple Light">
      <a:dk1>
        <a:srgbClr val="3B3170"/>
      </a:dk1>
      <a:lt1>
        <a:srgbClr val="EDEFF8"/>
      </a:lt1>
      <a:dk2>
        <a:srgbClr val="FFFFFF"/>
      </a:dk2>
      <a:lt2>
        <a:srgbClr val="F5F6FF"/>
      </a:lt2>
      <a:accent1>
        <a:srgbClr val="C6C8DB"/>
      </a:accent1>
      <a:accent2>
        <a:srgbClr val="DBDAFF"/>
      </a:accent2>
      <a:accent3>
        <a:srgbClr val="BBB6FF"/>
      </a:accent3>
      <a:accent4>
        <a:srgbClr val="7F68EA"/>
      </a:accent4>
      <a:accent5>
        <a:srgbClr val="FFFFFF"/>
      </a:accent5>
      <a:accent6>
        <a:srgbClr val="FFFFFF"/>
      </a:accent6>
      <a:hlink>
        <a:srgbClr val="3B317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