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40" d="100"/>
          <a:sy n="14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GB" dirty="0"/>
              <a:t>Data Matters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22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1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If you torture the data long enough, it will confess.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1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goal is to turn data into information, and information into insight.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82ABDCA-C5B8-AC4C-BBD6-31C0FDA69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2164723"/>
            <a:ext cx="3800652" cy="26493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GB" dirty="0"/>
              <a:t>Understanding data and dataset.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Need to find out valuable customers for a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 their spending over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  job title and background of each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Last thing need to check do they have car.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magnifying glass with a map and a magnifying glass&#10;&#10;Description automatically generated with low confidence">
            <a:extLst>
              <a:ext uri="{FF2B5EF4-FFF2-40B4-BE49-F238E27FC236}">
                <a16:creationId xmlns:a16="http://schemas.microsoft.com/office/drawing/2014/main" id="{889CA929-03AF-6840-A391-A604AD6C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43" y="2164723"/>
            <a:ext cx="3732282" cy="27148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GB" dirty="0"/>
              <a:t>Process of creating  a visual representation and connection of data and structures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393942-3A27-6449-8EAF-614205BB7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2" y="2169342"/>
            <a:ext cx="4274611" cy="2855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4264E-DE99-344E-AA10-BF473CB10273}"/>
              </a:ext>
            </a:extLst>
          </p:cNvPr>
          <p:cNvSpPr txBox="1"/>
          <p:nvPr/>
        </p:nvSpPr>
        <p:spPr>
          <a:xfrm>
            <a:off x="588873" y="2164723"/>
            <a:ext cx="3800704" cy="12464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Making the relationship between customer and transaction dataset.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dirty="0">
                <a:latin typeface="Open Sans"/>
                <a:ea typeface="Open Sans"/>
                <a:cs typeface="Open Sans"/>
              </a:rPr>
              <a:t>This helps to find, list of </a:t>
            </a: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customers with  multiple transactions.</a:t>
            </a:r>
            <a:endParaRPr lang="en-US" sz="15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GB" dirty="0"/>
              <a:t>Review data and come to conclusion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D950F9-BFE0-E04D-82C6-94B38CF4E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2185601"/>
            <a:ext cx="4059935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59C62-79B4-C543-B302-4AD9E0673F86}"/>
              </a:ext>
            </a:extLst>
          </p:cNvPr>
          <p:cNvSpPr txBox="1"/>
          <p:nvPr/>
        </p:nvSpPr>
        <p:spPr>
          <a:xfrm>
            <a:off x="205025" y="2414016"/>
            <a:ext cx="4440127" cy="170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Open Sans"/>
                <a:ea typeface="Open Sans"/>
                <a:cs typeface="Open Sans"/>
              </a:rPr>
              <a:t>This visualization helps us to identify, customers from affluent and high net worth are valuable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Open Sans"/>
                <a:ea typeface="Open Sans"/>
                <a:cs typeface="Open Sans"/>
              </a:rPr>
              <a:t>We sub-categories them, customers from Manufacturing and Financial Services are valuable customers.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B25A-0B4D-4C45-80F9-3E1AD9D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Visualization of new customer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AE9F-B0E5-C34C-8C84-E8142180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962834"/>
            <a:ext cx="3958549" cy="2606040"/>
          </a:xfrm>
        </p:spPr>
        <p:txBody>
          <a:bodyPr/>
          <a:lstStyle/>
          <a:p>
            <a:pPr marL="285750" indent="-28575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This is the list of new customers who are valuable to company with job title and background we discussed in previous slide. </a:t>
            </a:r>
          </a:p>
          <a:p>
            <a:pPr marL="285750" indent="-28575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285750" indent="-28575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There are 209 customers we need to focus on.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EF5D52-B5D9-C14A-B2D1-4B6528B6E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62834"/>
            <a:ext cx="448970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508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458</Words>
  <Application>Microsoft Macintosh PowerPoint</Application>
  <PresentationFormat>On-screen Show (16:9)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of new customer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Snehal Karmuse</cp:lastModifiedBy>
  <cp:revision>8</cp:revision>
  <dcterms:modified xsi:type="dcterms:W3CDTF">2023-05-05T14:01:57Z</dcterms:modified>
</cp:coreProperties>
</file>