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68923225-3FDC-477E-92E0-0ACCF268738C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DFC74BA-3A3A-4581-9EC6-7D00927863AC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IBM Applied Data Science Capstone Project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                    Car Accident Severity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Data preprocessing before modeling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Feature Selection – After cleaning and balancing dataset, final feature set is selected to predict the severity code. It consists of 11410 rows and 33 columns.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Standardization – feature dataset is standardized having a distribution with zero mean and unit variance. This is important step in order to ensure that the model is not biased towards or away from certain feature types.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Train – Test split – Finally data were split into training and testing datasets. 70% of balanced data were used for training the model and 30 % reserved for testing.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 Decision Tree Model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60000" y="2449080"/>
            <a:ext cx="9180000" cy="374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 Decision Tree Model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951560" y="1980000"/>
            <a:ext cx="599688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 Support Vector Machine Model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837080" y="1980000"/>
            <a:ext cx="6483960" cy="48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 Logistic Regression Model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651320" y="1737360"/>
            <a:ext cx="6303960" cy="491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4.  K- Nearest Neighbor Model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486400" y="3785760"/>
            <a:ext cx="4593600" cy="36208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-76320" y="1371600"/>
            <a:ext cx="6751440" cy="387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Comparitive performances of each of the four machine learning models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48600" y="2194560"/>
            <a:ext cx="9491400" cy="411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Conclusions and Future Work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>
              <a:spcAft>
                <a:spcPts val="1142"/>
              </a:spcAft>
              <a:buClr>
                <a:srgbClr val="000000"/>
              </a:buClr>
              <a:buSzPct val="5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In this study data from Seattle Department of Transport is used to train and test the models for predicting the severity of accidents.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5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main purpose of building this model is to allow the emergency services in Seattle to allocate their resources in such way as to bet deal with accidents.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5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KNN,Decision Tree and LR models performed well with F1 Score between 0.64-0.65.  Given the nearly similar performances of KNN and Decision tree models, Decision tree model is preferred.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5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Cont….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Conclusions and Future Work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60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Model can be adopted to any road traffic network in any part of the world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60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In future model could be improved to predict severity on continuum running from 1-4 rather than predicting a binary severity of 1 or 2.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References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https://www.who.int/news-room/fact-sheets/detail/road-traffic-injuries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https://www.coursera.org/learn/applied-data-sciencecapstone/supplement/Nh5uS/downloading-example-dataset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3.https://github.com/snehalkolekar/Coursera_Capstone/blob/master/week%202%20assignment.ipynb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Importance for predicting road accident Severity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Approx. 1.35 million people die in road crashes each year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20-50 million suffer non-fatal injuries, often resulting in long-term disabilities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Big problem in the way of improving public health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Take a toll on the countries’ finance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Multidisciplinary approach is required to understand the causes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Great help to city planners  and emergency service providers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Objectives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To find main features causing road accidents and factors to        predict severity of road accidents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Train and test machine learning models for Seattle road accident dataset and find best model to predict severity of road accidents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Data Source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Data which is recorded by Seattle Department of Transport (SDOT) is used for training and testing machine learning models for  predicting severity of accident.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Data is downloaded from link provided by IBM in applied data science capstone course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Dataset contains 194673 rows and 38 columns . The metadata of datasetcan be  downloaded from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https://s3.us.cloud-object-storage.appdomain.cloud/cf-courses-data/CognitiveClass/DP0701EN/version-2/Metadata.pdf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Data Cleaning / Data Wrangling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It is process of converting data from the initial format to format that may be better for analysis. It includes following steps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Identifying missing data of key features and dropping the affected rows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Drop unnecessary columns which are unrelated to causes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Or severity of accidents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convert categorical data to numerical data via one hot encoding as machine learning models do not handle categorical variables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Cont...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                                                                                                     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Data Cleaning / Data Wrangling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4.  Dealing with unbalanced dataset – The dataset is highly imbalanced having 13221 accidents with SEVERITYCODE=1 and 5705 accidents of SEVERITYCODE=2. Data is balanced to avoid biased model.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657600" y="3301200"/>
            <a:ext cx="5212080" cy="335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Distribution of weather conditions recorded by SDOT before and after resampling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91440" y="1828800"/>
            <a:ext cx="10058400" cy="520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Distribution of light conditions recorded by SDOT before and after resampling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40080" y="1661040"/>
            <a:ext cx="9420480" cy="492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Distribution of road conditions recorded by SDOT before and after resampling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-91440" y="1463040"/>
            <a:ext cx="10205640" cy="530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LibreOffice/6.4.5.2$Windows_X86_64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2020-11-04T22:37:33Z</dcterms:created>
  <dc:creator/>
  <dc:description/>
  <dc:language>en-US</dc:language>
  <cp:lastModifiedBy/>
  <dcterms:modified xsi:type="dcterms:W3CDTF">2020-11-05T00:26:57Z</dcterms:modified>
  <cp:revision>4</cp:revision>
  <dc:subject/>
  <dc:title>Alizarin</dc:title>
</cp:coreProperties>
</file>