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D0EB2-610E-C07B-26AD-3A1EC1F95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ESFP-2 PROJECT :- MOVIE TICKET BOOKING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184AB-DCB7-D6CA-DC1D-922F23C8F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956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F0B7-32F2-5669-225A-27046CC94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need for speed movie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03B0C-8D74-D9CC-8FE2-6248AC008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else if(films == "need for speed")</a:t>
            </a:r>
          </a:p>
          <a:p>
            <a:r>
              <a:rPr lang="en-IN" dirty="0"/>
              <a:t>                {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cout</a:t>
            </a:r>
            <a:r>
              <a:rPr lang="en-IN" dirty="0"/>
              <a:t>&lt;&lt;"So Sorry!! for </a:t>
            </a:r>
            <a:r>
              <a:rPr lang="en-IN" dirty="0" err="1"/>
              <a:t>Inconvinance</a:t>
            </a:r>
            <a:r>
              <a:rPr lang="en-IN" dirty="0"/>
              <a:t>: ZERO Seats!!"&lt;&lt;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                </a:t>
            </a:r>
            <a:r>
              <a:rPr lang="en-IN" dirty="0" err="1"/>
              <a:t>goto</a:t>
            </a:r>
            <a:r>
              <a:rPr lang="en-IN" dirty="0"/>
              <a:t> m;</a:t>
            </a:r>
          </a:p>
          <a:p>
            <a:r>
              <a:rPr lang="en-IN" dirty="0"/>
              <a:t>                }</a:t>
            </a:r>
          </a:p>
          <a:p>
            <a:r>
              <a:rPr lang="en-IN" dirty="0"/>
              <a:t>                else</a:t>
            </a:r>
          </a:p>
          <a:p>
            <a:r>
              <a:rPr lang="en-IN" dirty="0"/>
              <a:t>                {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nPrice</a:t>
            </a:r>
            <a:r>
              <a:rPr lang="en-IN" dirty="0"/>
              <a:t> for 1080p "&lt;&lt;films&lt;&lt;" is: 499 Rupee"&lt;&lt;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nEnter</a:t>
            </a:r>
            <a:r>
              <a:rPr lang="en-IN" dirty="0"/>
              <a:t> YES for payment </a:t>
            </a:r>
            <a:r>
              <a:rPr lang="en-IN" dirty="0" err="1"/>
              <a:t>proccess</a:t>
            </a:r>
            <a:r>
              <a:rPr lang="en-IN" dirty="0"/>
              <a:t>: ";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cin</a:t>
            </a:r>
            <a:r>
              <a:rPr lang="en-IN" dirty="0"/>
              <a:t>&gt;&gt;amount;</a:t>
            </a:r>
          </a:p>
          <a:p>
            <a:r>
              <a:rPr lang="en-IN" dirty="0"/>
              <a:t>                    if(amount == "yes")</a:t>
            </a:r>
          </a:p>
          <a:p>
            <a:r>
              <a:rPr lang="en-IN" dirty="0"/>
              <a:t>                    {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nPayment</a:t>
            </a:r>
            <a:r>
              <a:rPr lang="en-IN" dirty="0"/>
              <a:t> </a:t>
            </a:r>
            <a:r>
              <a:rPr lang="en-IN" dirty="0" err="1"/>
              <a:t>Recieved</a:t>
            </a:r>
            <a:r>
              <a:rPr lang="en-IN" dirty="0"/>
              <a:t> for "&lt;&lt;films&lt;&lt;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                }</a:t>
            </a:r>
          </a:p>
          <a:p>
            <a:r>
              <a:rPr lang="en-IN" dirty="0"/>
              <a:t>                    else if(amount == "no")</a:t>
            </a:r>
          </a:p>
          <a:p>
            <a:r>
              <a:rPr lang="en-IN" dirty="0"/>
              <a:t>                    {</a:t>
            </a:r>
          </a:p>
        </p:txBody>
      </p:sp>
    </p:spTree>
    <p:extLst>
      <p:ext uri="{BB962C8B-B14F-4D97-AF65-F5344CB8AC3E}">
        <p14:creationId xmlns:p14="http://schemas.microsoft.com/office/powerpoint/2010/main" val="1953795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F658-CBE4-54D3-DBC9-83AB1277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 NO MOVIE AVAILABLE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CED0E-5702-F573-03AD-0BFBE279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else</a:t>
            </a:r>
          </a:p>
          <a:p>
            <a:r>
              <a:rPr lang="en-US" dirty="0"/>
              <a:t>               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cout</a:t>
            </a:r>
            <a:r>
              <a:rPr lang="en-US" dirty="0"/>
              <a:t>&lt;&lt;"Thus!! No Movie available"&lt;&lt;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    </a:t>
            </a:r>
            <a:r>
              <a:rPr lang="en-US" dirty="0" err="1"/>
              <a:t>goto</a:t>
            </a:r>
            <a:r>
              <a:rPr lang="en-US" dirty="0"/>
              <a:t> m;</a:t>
            </a:r>
          </a:p>
          <a:p>
            <a:r>
              <a:rPr lang="en-US" dirty="0"/>
              <a:t>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720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8000-2558-43BF-82AE-45455A0C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 CASE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CBBA6-1EF0-CB9C-882B-44DBD150F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case 3: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&lt;&lt;"\n\t\</a:t>
            </a:r>
            <a:r>
              <a:rPr lang="en-US" dirty="0" err="1"/>
              <a:t>t_Ticket_Details</a:t>
            </a:r>
            <a:r>
              <a:rPr lang="en-US" dirty="0"/>
              <a:t>_"&lt;&lt;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tYour</a:t>
            </a:r>
            <a:r>
              <a:rPr lang="en-US" dirty="0"/>
              <a:t> Movie Show:- "&lt;&lt;films&lt;&lt;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tMovie</a:t>
            </a:r>
            <a:r>
              <a:rPr lang="en-US" dirty="0"/>
              <a:t> Available In:- "&lt;&lt;greet&lt;&lt;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tPaid</a:t>
            </a:r>
            <a:r>
              <a:rPr lang="en-US" dirty="0"/>
              <a:t> Successfully:- "&lt;&lt;amount&lt;&lt;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tMovie</a:t>
            </a:r>
            <a:r>
              <a:rPr lang="en-US" dirty="0"/>
              <a:t> show timing will be conclude soon..";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402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82FA-B1B2-070F-D408-9D981A37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ED0A0-915C-2114-C4DD-305DC95B0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</a:t>
            </a:r>
            <a:r>
              <a:rPr lang="en-US" dirty="0" err="1"/>
              <a:t>ofstream</a:t>
            </a:r>
            <a:r>
              <a:rPr lang="en-US" dirty="0"/>
              <a:t> creation;</a:t>
            </a:r>
          </a:p>
          <a:p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creation.open</a:t>
            </a:r>
            <a:r>
              <a:rPr lang="en-US" dirty="0"/>
              <a:t>("project_movie.txt", </a:t>
            </a:r>
            <a:r>
              <a:rPr lang="en-US" dirty="0" err="1"/>
              <a:t>ios</a:t>
            </a:r>
            <a:r>
              <a:rPr lang="en-US" dirty="0"/>
              <a:t>::out); // creating files </a:t>
            </a:r>
          </a:p>
          <a:p>
            <a:r>
              <a:rPr lang="en-US" dirty="0"/>
              <a:t>            // inserting details into file. named:- "project_movie.txt".</a:t>
            </a:r>
          </a:p>
          <a:p>
            <a:r>
              <a:rPr lang="en-US" dirty="0"/>
              <a:t>            creation&lt;&lt;"\t\</a:t>
            </a:r>
            <a:r>
              <a:rPr lang="en-US" dirty="0" err="1"/>
              <a:t>tYour</a:t>
            </a:r>
            <a:r>
              <a:rPr lang="en-US" dirty="0"/>
              <a:t> MOVIE DETAILS\n";</a:t>
            </a:r>
          </a:p>
          <a:p>
            <a:r>
              <a:rPr lang="en-US" dirty="0"/>
              <a:t>            creation&lt;&lt;"\</a:t>
            </a:r>
            <a:r>
              <a:rPr lang="en-US" dirty="0" err="1"/>
              <a:t>tYour</a:t>
            </a:r>
            <a:r>
              <a:rPr lang="en-US" dirty="0"/>
              <a:t> Movie Show:- "&lt;&lt;films&lt;&lt;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    creation&lt;&lt;"\</a:t>
            </a:r>
            <a:r>
              <a:rPr lang="en-US" dirty="0" err="1"/>
              <a:t>tMovie</a:t>
            </a:r>
            <a:r>
              <a:rPr lang="en-US" dirty="0"/>
              <a:t> Available In:- "&lt;&lt;greet&lt;&lt;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    creation&lt;&lt;"\</a:t>
            </a:r>
            <a:r>
              <a:rPr lang="en-US" dirty="0" err="1"/>
              <a:t>tPaid</a:t>
            </a:r>
            <a:r>
              <a:rPr lang="en-US" dirty="0"/>
              <a:t> Successfully:- "&lt;&lt;amount&lt;&lt;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    creation&lt;&lt;"\</a:t>
            </a:r>
            <a:r>
              <a:rPr lang="en-US" dirty="0" err="1"/>
              <a:t>tMovie</a:t>
            </a:r>
            <a:r>
              <a:rPr lang="en-US" dirty="0"/>
              <a:t> show timing will be concluded soon..";</a:t>
            </a:r>
          </a:p>
          <a:p>
            <a:r>
              <a:rPr lang="en-US" dirty="0"/>
              <a:t>            </a:t>
            </a:r>
            <a:r>
              <a:rPr lang="en-US" dirty="0" err="1"/>
              <a:t>creation.close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goto</a:t>
            </a:r>
            <a:r>
              <a:rPr lang="en-US" dirty="0"/>
              <a:t> m;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185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6948-4E8E-9137-0D49-36CC3DFD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 CASE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9A6CD-E6D9-B8FB-9C8F-FD1A8C9B0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4: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nHope</a:t>
            </a:r>
            <a:r>
              <a:rPr lang="en-US" dirty="0"/>
              <a:t> You Enjoyed...."&lt;&lt;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    break;</a:t>
            </a:r>
          </a:p>
          <a:p>
            <a:r>
              <a:rPr lang="en-US" dirty="0"/>
              <a:t>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9694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E573BD-9CAC-E28D-F08E-BFEFADEC0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80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527CF3-942B-BA99-5705-5D68AE931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02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E1761A-0348-B925-B44B-38D19787B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2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5020-DC9A-35C2-40B7-1FF1F9E9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IT WILL ASK BELOW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A70B5-AE88-4C80-59FB-D980D6467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 int n;</a:t>
            </a:r>
          </a:p>
          <a:p>
            <a:r>
              <a:rPr lang="en-IN" dirty="0"/>
              <a:t>    string films;</a:t>
            </a:r>
          </a:p>
          <a:p>
            <a:r>
              <a:rPr lang="en-IN" dirty="0"/>
              <a:t>    string greet;</a:t>
            </a:r>
          </a:p>
          <a:p>
            <a:r>
              <a:rPr lang="en-IN" dirty="0"/>
              <a:t>    string amount;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&lt;&lt;"\t\t---Welcome--\n"&lt;&lt;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m: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&lt;&lt;"\t\</a:t>
            </a:r>
            <a:r>
              <a:rPr lang="en-IN" dirty="0" err="1"/>
              <a:t>tPress</a:t>
            </a:r>
            <a:r>
              <a:rPr lang="en-IN" dirty="0"/>
              <a:t> 1 -&gt; For Available Movies\n";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&lt;&lt;"\t\</a:t>
            </a:r>
            <a:r>
              <a:rPr lang="en-IN" dirty="0" err="1"/>
              <a:t>tPress</a:t>
            </a:r>
            <a:r>
              <a:rPr lang="en-IN" dirty="0"/>
              <a:t> 2 -&gt; For Available Movie Seats\n";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&lt;&lt;"\t\</a:t>
            </a:r>
            <a:r>
              <a:rPr lang="en-IN" dirty="0" err="1"/>
              <a:t>tPress</a:t>
            </a:r>
            <a:r>
              <a:rPr lang="en-IN" dirty="0"/>
              <a:t> 3 -&gt; For book films Ticket\n";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&lt;&lt;"\t\</a:t>
            </a:r>
            <a:r>
              <a:rPr lang="en-IN" dirty="0" err="1"/>
              <a:t>tPress</a:t>
            </a:r>
            <a:r>
              <a:rPr lang="en-IN" dirty="0"/>
              <a:t> 4 -&gt; To Get Safe Exit"&lt;&lt;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&lt;&lt;"Press From Above Content: ";</a:t>
            </a:r>
          </a:p>
          <a:p>
            <a:r>
              <a:rPr lang="en-IN" dirty="0"/>
              <a:t>    </a:t>
            </a:r>
            <a:r>
              <a:rPr lang="en-IN" dirty="0" err="1"/>
              <a:t>cin</a:t>
            </a:r>
            <a:r>
              <a:rPr lang="en-IN" dirty="0"/>
              <a:t>&gt;&gt;n;</a:t>
            </a:r>
          </a:p>
        </p:txBody>
      </p:sp>
    </p:spTree>
    <p:extLst>
      <p:ext uri="{BB962C8B-B14F-4D97-AF65-F5344CB8AC3E}">
        <p14:creationId xmlns:p14="http://schemas.microsoft.com/office/powerpoint/2010/main" val="192298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BE9A-EDAA-9CF6-9E9B-B2934242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 CASE :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FBF38-3D33-00D2-D4C2-D53F56181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case 1: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// number of movies.</a:t>
            </a:r>
          </a:p>
          <a:p>
            <a:r>
              <a:rPr lang="en-IN" dirty="0"/>
              <a:t>           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tCaptain</a:t>
            </a:r>
            <a:r>
              <a:rPr lang="en-IN" dirty="0"/>
              <a:t> marvel"&lt;&lt;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tKGF</a:t>
            </a:r>
            <a:r>
              <a:rPr lang="en-IN" dirty="0"/>
              <a:t> Chapters"&lt;&lt;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tRRR</a:t>
            </a:r>
            <a:r>
              <a:rPr lang="en-IN" dirty="0"/>
              <a:t>"&lt;&lt;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tHulk</a:t>
            </a:r>
            <a:r>
              <a:rPr lang="en-IN" dirty="0"/>
              <a:t>"&lt;&lt;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tThor</a:t>
            </a:r>
            <a:r>
              <a:rPr lang="en-IN" dirty="0"/>
              <a:t>"&lt;&lt;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goto</a:t>
            </a:r>
            <a:r>
              <a:rPr lang="en-IN" dirty="0"/>
              <a:t> m;</a:t>
            </a:r>
          </a:p>
          <a:p>
            <a:r>
              <a:rPr lang="en-IN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68484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1670C-4D05-6B46-0A40-5B1459AC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 CASE :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C85F4-74E8-461D-F910-5C0F12CFC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nMovie</a:t>
            </a:r>
            <a:r>
              <a:rPr lang="en-US" dirty="0"/>
              <a:t> name ? ";</a:t>
            </a:r>
          </a:p>
          <a:p>
            <a:r>
              <a:rPr lang="en-US" dirty="0"/>
              <a:t>            </a:t>
            </a:r>
            <a:r>
              <a:rPr lang="en-US" dirty="0" err="1"/>
              <a:t>cin</a:t>
            </a:r>
            <a:r>
              <a:rPr lang="en-US" dirty="0"/>
              <a:t>&gt;&gt;films;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&lt;&lt;"\n\</a:t>
            </a:r>
            <a:r>
              <a:rPr lang="en-US" dirty="0" err="1"/>
              <a:t>nEnter</a:t>
            </a:r>
            <a:r>
              <a:rPr lang="en-US" dirty="0"/>
              <a:t> Movie Quality 4K OR 1080p: ";</a:t>
            </a:r>
          </a:p>
          <a:p>
            <a:r>
              <a:rPr lang="en-US" dirty="0"/>
              <a:t>            </a:t>
            </a:r>
            <a:r>
              <a:rPr lang="en-US" dirty="0" err="1"/>
              <a:t>cin</a:t>
            </a:r>
            <a:r>
              <a:rPr lang="en-US" dirty="0"/>
              <a:t>&gt;&gt;greet; // example 4K;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608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D16B-BEE8-BFE5-5D7C-CFFBA908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</a:t>
            </a:r>
            <a:r>
              <a:rPr lang="en-IN" dirty="0" err="1"/>
              <a:t>kgf</a:t>
            </a:r>
            <a:r>
              <a:rPr lang="en-IN" dirty="0"/>
              <a:t> movie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0E32A-F25B-1890-D291-0CFCC7559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/>
              <a:t>if(films == "</a:t>
            </a:r>
            <a:r>
              <a:rPr lang="en-IN" dirty="0" err="1"/>
              <a:t>kgf</a:t>
            </a:r>
            <a:r>
              <a:rPr lang="en-IN" dirty="0"/>
              <a:t> chapters")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</a:t>
            </a:r>
            <a:r>
              <a:rPr lang="en-IN" dirty="0" err="1"/>
              <a:t>cout</a:t>
            </a:r>
            <a:r>
              <a:rPr lang="en-IN" dirty="0"/>
              <a:t>&lt;&lt;"Seats Available 50 out of 150"&lt;&lt;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            if(greet == "4k")</a:t>
            </a:r>
          </a:p>
          <a:p>
            <a:r>
              <a:rPr lang="en-IN" dirty="0"/>
              <a:t>                {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nPrice</a:t>
            </a:r>
            <a:r>
              <a:rPr lang="en-IN" dirty="0"/>
              <a:t> For 4K "&lt;&lt;films&lt;&lt;" is: 799 Rupee"&lt;&lt;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nEnter</a:t>
            </a:r>
            <a:r>
              <a:rPr lang="en-IN" dirty="0"/>
              <a:t> YES for payment </a:t>
            </a:r>
            <a:r>
              <a:rPr lang="en-IN" dirty="0" err="1"/>
              <a:t>Proccess</a:t>
            </a:r>
            <a:r>
              <a:rPr lang="en-IN" dirty="0"/>
              <a:t>: ";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cin</a:t>
            </a:r>
            <a:r>
              <a:rPr lang="en-IN" dirty="0"/>
              <a:t>&gt;&gt;amount;</a:t>
            </a:r>
          </a:p>
          <a:p>
            <a:r>
              <a:rPr lang="en-IN" dirty="0"/>
              <a:t>                    if(amount == "yes")</a:t>
            </a:r>
          </a:p>
          <a:p>
            <a:r>
              <a:rPr lang="en-IN" dirty="0"/>
              <a:t>                    {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nPayment</a:t>
            </a:r>
            <a:r>
              <a:rPr lang="en-IN" dirty="0"/>
              <a:t> </a:t>
            </a:r>
            <a:r>
              <a:rPr lang="en-IN" dirty="0" err="1"/>
              <a:t>Recieved</a:t>
            </a:r>
            <a:r>
              <a:rPr lang="en-IN" dirty="0"/>
              <a:t> for - "&lt;&lt;films&lt;&lt;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                }</a:t>
            </a:r>
          </a:p>
          <a:p>
            <a:r>
              <a:rPr lang="en-IN" dirty="0"/>
              <a:t>                    else if(amount == "no")</a:t>
            </a:r>
          </a:p>
          <a:p>
            <a:r>
              <a:rPr lang="en-IN" dirty="0"/>
              <a:t>                    {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goto</a:t>
            </a:r>
            <a:r>
              <a:rPr lang="en-IN" dirty="0"/>
              <a:t> m;</a:t>
            </a:r>
          </a:p>
          <a:p>
            <a:r>
              <a:rPr lang="en-IN" dirty="0"/>
              <a:t>                    }</a:t>
            </a:r>
          </a:p>
          <a:p>
            <a:r>
              <a:rPr lang="en-IN" dirty="0"/>
              <a:t>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295516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F2FE-A9AB-A476-5902-A3E08D2C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iron man movie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00CE5-E062-EB6C-A7E0-CE73519AF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/>
              <a:t>else if(films == "iron man")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</a:t>
            </a:r>
            <a:r>
              <a:rPr lang="en-IN" dirty="0" err="1"/>
              <a:t>cout</a:t>
            </a:r>
            <a:r>
              <a:rPr lang="en-IN" dirty="0"/>
              <a:t>&lt;&lt;"Seats Available 45 out of 150 "&lt;&lt;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            if(greet == "4k")</a:t>
            </a:r>
          </a:p>
          <a:p>
            <a:r>
              <a:rPr lang="en-IN" dirty="0"/>
              <a:t>                {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nPrice</a:t>
            </a:r>
            <a:r>
              <a:rPr lang="en-IN" dirty="0"/>
              <a:t> For 4k "&lt;&lt;films&lt;&lt;" is: 999 Rupee"&lt;&lt;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nEnter</a:t>
            </a:r>
            <a:r>
              <a:rPr lang="en-IN" dirty="0"/>
              <a:t> YES for payment </a:t>
            </a:r>
            <a:r>
              <a:rPr lang="en-IN" dirty="0" err="1"/>
              <a:t>proccess</a:t>
            </a:r>
            <a:r>
              <a:rPr lang="en-IN" dirty="0"/>
              <a:t>: ";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cin</a:t>
            </a:r>
            <a:r>
              <a:rPr lang="en-IN" dirty="0"/>
              <a:t>&gt;&gt;amount;</a:t>
            </a:r>
          </a:p>
          <a:p>
            <a:r>
              <a:rPr lang="en-IN" dirty="0"/>
              <a:t>                    if(amount == "yes")</a:t>
            </a:r>
          </a:p>
          <a:p>
            <a:r>
              <a:rPr lang="en-IN" dirty="0"/>
              <a:t>                    {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nPayment</a:t>
            </a:r>
            <a:r>
              <a:rPr lang="en-IN" dirty="0"/>
              <a:t> </a:t>
            </a:r>
            <a:r>
              <a:rPr lang="en-IN" dirty="0" err="1"/>
              <a:t>Recieved</a:t>
            </a:r>
            <a:r>
              <a:rPr lang="en-IN" dirty="0"/>
              <a:t> for - "&lt;&lt;films&lt;&lt;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                }</a:t>
            </a:r>
          </a:p>
          <a:p>
            <a:r>
              <a:rPr lang="en-IN" dirty="0"/>
              <a:t>                    else if(amount == "no")</a:t>
            </a:r>
          </a:p>
          <a:p>
            <a:r>
              <a:rPr lang="en-IN" dirty="0"/>
              <a:t>                    {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goto</a:t>
            </a:r>
            <a:r>
              <a:rPr lang="en-IN" dirty="0"/>
              <a:t> m;</a:t>
            </a:r>
          </a:p>
          <a:p>
            <a:r>
              <a:rPr lang="en-IN" dirty="0"/>
              <a:t>                    }</a:t>
            </a:r>
          </a:p>
          <a:p>
            <a:r>
              <a:rPr lang="en-IN" dirty="0"/>
              <a:t>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128868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B8C0-EB7C-786D-095B-016744F1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Thor movie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FF86F-5549-B0AF-8CF1-C91533CF2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else if(films == "</a:t>
            </a:r>
            <a:r>
              <a:rPr lang="en-US" dirty="0" err="1"/>
              <a:t>thor</a:t>
            </a:r>
            <a:r>
              <a:rPr lang="en-US" dirty="0"/>
              <a:t>")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</a:t>
            </a:r>
            <a:r>
              <a:rPr lang="en-US" dirty="0" err="1"/>
              <a:t>cout</a:t>
            </a:r>
            <a:r>
              <a:rPr lang="en-US" dirty="0"/>
              <a:t>&lt;&lt;"Seats Available 80 out of 150"&lt;&lt;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        if(greet == "4k")</a:t>
            </a:r>
          </a:p>
          <a:p>
            <a:r>
              <a:rPr lang="en-US" dirty="0"/>
              <a:t>               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nPrice</a:t>
            </a:r>
            <a:r>
              <a:rPr lang="en-US" dirty="0"/>
              <a:t> For 4k "&lt;&lt;films&lt;&lt;" is: 699 Rupee"&lt;&lt;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nEnter</a:t>
            </a:r>
            <a:r>
              <a:rPr lang="en-US" dirty="0"/>
              <a:t> YES for payment </a:t>
            </a:r>
            <a:r>
              <a:rPr lang="en-US" dirty="0" err="1"/>
              <a:t>proccess</a:t>
            </a:r>
            <a:r>
              <a:rPr lang="en-US" dirty="0"/>
              <a:t>: ";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cin</a:t>
            </a:r>
            <a:r>
              <a:rPr lang="en-US" dirty="0"/>
              <a:t>&gt;&gt;amount;</a:t>
            </a:r>
          </a:p>
          <a:p>
            <a:r>
              <a:rPr lang="en-US" dirty="0"/>
              <a:t>                    if(amount == "yes")</a:t>
            </a:r>
          </a:p>
          <a:p>
            <a:r>
              <a:rPr lang="en-US" dirty="0"/>
              <a:t>                    {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nPayment</a:t>
            </a:r>
            <a:r>
              <a:rPr lang="en-US" dirty="0"/>
              <a:t> </a:t>
            </a:r>
            <a:r>
              <a:rPr lang="en-US" dirty="0" err="1"/>
              <a:t>Recieved</a:t>
            </a:r>
            <a:r>
              <a:rPr lang="en-US" dirty="0"/>
              <a:t> for "&lt;&lt;films&lt;&lt;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                }</a:t>
            </a:r>
          </a:p>
          <a:p>
            <a:r>
              <a:rPr lang="en-US" dirty="0"/>
              <a:t>                    else if(amount == "no")</a:t>
            </a:r>
          </a:p>
          <a:p>
            <a:r>
              <a:rPr lang="en-US" dirty="0"/>
              <a:t>                    {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goto</a:t>
            </a:r>
            <a:r>
              <a:rPr lang="en-US" dirty="0"/>
              <a:t> m;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158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10BC2-D235-4E97-F012-65D6DD02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hulk movie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F5D5D-0184-5463-A68B-48D77F07B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else if(films == "hulk")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</a:t>
            </a:r>
            <a:r>
              <a:rPr lang="en-IN" dirty="0" err="1"/>
              <a:t>cout</a:t>
            </a:r>
            <a:r>
              <a:rPr lang="en-IN" dirty="0"/>
              <a:t>&lt;&lt;"Seats Available are 67 OUT of 150"&lt;&lt;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            if(greet == "4k")</a:t>
            </a:r>
          </a:p>
          <a:p>
            <a:r>
              <a:rPr lang="en-IN" dirty="0"/>
              <a:t>                {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nPrice</a:t>
            </a:r>
            <a:r>
              <a:rPr lang="en-IN" dirty="0"/>
              <a:t> For 4k "&lt;&lt;films&lt;&lt;" is: 1199 Rupee"&lt;&lt;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nEnter</a:t>
            </a:r>
            <a:r>
              <a:rPr lang="en-IN" dirty="0"/>
              <a:t> YES for payment </a:t>
            </a:r>
            <a:r>
              <a:rPr lang="en-IN" dirty="0" err="1"/>
              <a:t>proccess</a:t>
            </a:r>
            <a:r>
              <a:rPr lang="en-IN" dirty="0"/>
              <a:t>: ";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cin</a:t>
            </a:r>
            <a:r>
              <a:rPr lang="en-IN" dirty="0"/>
              <a:t>&gt;&gt;amount;</a:t>
            </a:r>
          </a:p>
          <a:p>
            <a:r>
              <a:rPr lang="en-IN" dirty="0"/>
              <a:t>                    if(amount == "yes")</a:t>
            </a:r>
          </a:p>
          <a:p>
            <a:r>
              <a:rPr lang="en-IN" dirty="0"/>
              <a:t>                    {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nPayment</a:t>
            </a:r>
            <a:r>
              <a:rPr lang="en-IN" dirty="0"/>
              <a:t> </a:t>
            </a:r>
            <a:r>
              <a:rPr lang="en-IN" dirty="0" err="1"/>
              <a:t>Recieved</a:t>
            </a:r>
            <a:r>
              <a:rPr lang="en-IN" dirty="0"/>
              <a:t> for "&lt;&lt;films&lt;&lt;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                }</a:t>
            </a:r>
          </a:p>
          <a:p>
            <a:r>
              <a:rPr lang="en-IN" dirty="0"/>
              <a:t>                    else if(amount == "no")</a:t>
            </a:r>
          </a:p>
          <a:p>
            <a:r>
              <a:rPr lang="en-IN" dirty="0"/>
              <a:t>                    {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goto</a:t>
            </a:r>
            <a:r>
              <a:rPr lang="en-IN" dirty="0"/>
              <a:t> m;</a:t>
            </a:r>
          </a:p>
        </p:txBody>
      </p:sp>
    </p:spTree>
    <p:extLst>
      <p:ext uri="{BB962C8B-B14F-4D97-AF65-F5344CB8AC3E}">
        <p14:creationId xmlns:p14="http://schemas.microsoft.com/office/powerpoint/2010/main" val="226254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9796-279B-5BCA-3471-E52037F31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captain marvel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ADBF0-017C-CC40-D128-73B4B70A4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else if(films == "captain marvel")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</a:t>
            </a:r>
            <a:r>
              <a:rPr lang="en-IN" dirty="0" err="1"/>
              <a:t>cout</a:t>
            </a:r>
            <a:r>
              <a:rPr lang="en-IN" dirty="0"/>
              <a:t>&lt;&lt;"Seats Available are 23 OUT of 150"&lt;&lt;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            if(greet == "4k")</a:t>
            </a:r>
          </a:p>
          <a:p>
            <a:r>
              <a:rPr lang="en-IN" dirty="0"/>
              <a:t>                {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nPrice</a:t>
            </a:r>
            <a:r>
              <a:rPr lang="en-IN" dirty="0"/>
              <a:t> For 4k "&lt;&lt;films&lt;&lt;" is: 799 Rupee"&lt;&lt;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nEnter</a:t>
            </a:r>
            <a:r>
              <a:rPr lang="en-IN" dirty="0"/>
              <a:t> YES for payment </a:t>
            </a:r>
            <a:r>
              <a:rPr lang="en-IN" dirty="0" err="1"/>
              <a:t>proccess</a:t>
            </a:r>
            <a:r>
              <a:rPr lang="en-IN" dirty="0"/>
              <a:t>: ";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cin</a:t>
            </a:r>
            <a:r>
              <a:rPr lang="en-IN" dirty="0"/>
              <a:t>&gt;&gt;amount;</a:t>
            </a:r>
          </a:p>
          <a:p>
            <a:r>
              <a:rPr lang="en-IN" dirty="0"/>
              <a:t>                    if(amount == "yes")</a:t>
            </a:r>
          </a:p>
          <a:p>
            <a:r>
              <a:rPr lang="en-IN" dirty="0"/>
              <a:t>                    {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nPayment</a:t>
            </a:r>
            <a:r>
              <a:rPr lang="en-IN" dirty="0"/>
              <a:t> </a:t>
            </a:r>
            <a:r>
              <a:rPr lang="en-IN" dirty="0" err="1"/>
              <a:t>Recieved</a:t>
            </a:r>
            <a:r>
              <a:rPr lang="en-IN" dirty="0"/>
              <a:t> for "&lt;&lt;films&lt;&lt;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                }</a:t>
            </a:r>
          </a:p>
          <a:p>
            <a:r>
              <a:rPr lang="en-IN" dirty="0"/>
              <a:t>                    else if(amount == "no")</a:t>
            </a:r>
          </a:p>
          <a:p>
            <a:r>
              <a:rPr lang="en-IN" dirty="0"/>
              <a:t>                    {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goto</a:t>
            </a:r>
            <a:r>
              <a:rPr lang="en-IN" dirty="0"/>
              <a:t> m;</a:t>
            </a:r>
          </a:p>
          <a:p>
            <a:r>
              <a:rPr lang="en-IN" dirty="0"/>
              <a:t>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10364362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{F0FE2E59-3582-43B4-9F15-4A2961EE8381}tf03457464</Template>
  <TotalTime>21</TotalTime>
  <Words>1077</Words>
  <Application>Microsoft Office PowerPoint</Application>
  <PresentationFormat>Widescreen</PresentationFormat>
  <Paragraphs>168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Gill Sans MT</vt:lpstr>
      <vt:lpstr>Wingdings 2</vt:lpstr>
      <vt:lpstr>Dividend</vt:lpstr>
      <vt:lpstr>ESFP-2 PROJECT :- MOVIE TICKET BOOKING</vt:lpstr>
      <vt:lpstr>FIRST IT WILL ASK BELOW </vt:lpstr>
      <vt:lpstr>SWITCH CASE : 1 </vt:lpstr>
      <vt:lpstr>SWITCH CASE : 2</vt:lpstr>
      <vt:lpstr>For kgf movie</vt:lpstr>
      <vt:lpstr>For iron man movie</vt:lpstr>
      <vt:lpstr>Thor movie</vt:lpstr>
      <vt:lpstr>For hulk movie</vt:lpstr>
      <vt:lpstr>For captain marvel</vt:lpstr>
      <vt:lpstr>For need for speed movie</vt:lpstr>
      <vt:lpstr>IF NO MOVIE AVAILABLE </vt:lpstr>
      <vt:lpstr>SWITCH CASE 3</vt:lpstr>
      <vt:lpstr>FILE HANDLING</vt:lpstr>
      <vt:lpstr>SWITCH CASE 4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ESFP-2 PROJECT :- MOVIE TICKET BOOKING</dc:title>
  <dc:creator>Snehal Darji</dc:creator>
  <cp:lastModifiedBy>Snehal Darji</cp:lastModifiedBy>
  <cp:revision>2</cp:revision>
  <dcterms:created xsi:type="dcterms:W3CDTF">2022-07-05T02:52:52Z</dcterms:created>
  <dcterms:modified xsi:type="dcterms:W3CDTF">2022-07-05T03:16:57Z</dcterms:modified>
</cp:coreProperties>
</file>