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69E8-7C71-4420-8823-84CD07A99EE4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9CAD-E72F-4CA4-8FB0-0E53E52E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79CAD-E72F-4CA4-8FB0-0E53E52E466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7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893C-CD8D-4435-A807-02CDECDE47A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838-0769-4B32-9055-2F07575CA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50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893C-CD8D-4435-A807-02CDECDE47A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838-0769-4B32-9055-2F07575CA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92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893C-CD8D-4435-A807-02CDECDE47A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838-0769-4B32-9055-2F07575CA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893C-CD8D-4435-A807-02CDECDE47A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838-0769-4B32-9055-2F07575CA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29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893C-CD8D-4435-A807-02CDECDE47A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838-0769-4B32-9055-2F07575CA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7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893C-CD8D-4435-A807-02CDECDE47A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838-0769-4B32-9055-2F07575CA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9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893C-CD8D-4435-A807-02CDECDE47A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838-0769-4B32-9055-2F07575CA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8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893C-CD8D-4435-A807-02CDECDE47A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838-0769-4B32-9055-2F07575CA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9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893C-CD8D-4435-A807-02CDECDE47A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838-0769-4B32-9055-2F07575CA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4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893C-CD8D-4435-A807-02CDECDE47A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838-0769-4B32-9055-2F07575CA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3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893C-CD8D-4435-A807-02CDECDE47A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838-0769-4B32-9055-2F07575CA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0893C-CD8D-4435-A807-02CDECDE47AD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0838-0769-4B32-9055-2F07575CA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83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1170" y="627797"/>
            <a:ext cx="9144000" cy="271590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A</a:t>
            </a:r>
            <a:br>
              <a:rPr lang="en-IN" sz="4000" dirty="0" smtClean="0"/>
            </a:br>
            <a:r>
              <a:rPr lang="en-IN" sz="4000" dirty="0" smtClean="0"/>
              <a:t>Project on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800" dirty="0" smtClean="0"/>
              <a:t>Housing – Price Prediction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By</a:t>
            </a:r>
          </a:p>
          <a:p>
            <a:r>
              <a:rPr lang="en-IN" dirty="0" err="1" smtClean="0"/>
              <a:t>Snehal</a:t>
            </a:r>
            <a:r>
              <a:rPr lang="en-IN" dirty="0" smtClean="0"/>
              <a:t> </a:t>
            </a:r>
            <a:r>
              <a:rPr lang="en-IN" dirty="0" err="1" smtClean="0"/>
              <a:t>Kuamwat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4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/>
              <a:t>Content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630" y="1047702"/>
            <a:ext cx="9402170" cy="4351338"/>
          </a:xfrm>
        </p:spPr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Literature</a:t>
            </a:r>
          </a:p>
          <a:p>
            <a:r>
              <a:rPr lang="en-IN" dirty="0" smtClean="0"/>
              <a:t>Data source</a:t>
            </a:r>
          </a:p>
          <a:p>
            <a:r>
              <a:rPr lang="en-IN" dirty="0" smtClean="0"/>
              <a:t>Data analysis</a:t>
            </a:r>
          </a:p>
          <a:p>
            <a:r>
              <a:rPr lang="en-IN" dirty="0" smtClean="0"/>
              <a:t>EDA</a:t>
            </a:r>
          </a:p>
          <a:p>
            <a:r>
              <a:rPr lang="en-IN" dirty="0" smtClean="0"/>
              <a:t>Data visualization</a:t>
            </a:r>
          </a:p>
          <a:p>
            <a:r>
              <a:rPr lang="en-IN" dirty="0" err="1" smtClean="0"/>
              <a:t>Regressor</a:t>
            </a:r>
            <a:r>
              <a:rPr lang="en-IN" dirty="0" smtClean="0"/>
              <a:t> model building</a:t>
            </a:r>
          </a:p>
          <a:p>
            <a:r>
              <a:rPr lang="en-IN" dirty="0" smtClean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6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/>
          </a:bodyPr>
          <a:lstStyle/>
          <a:p>
            <a:r>
              <a:rPr lang="en-IN" sz="3600" dirty="0" smtClean="0"/>
              <a:t>Introduction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53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Aim- To </a:t>
            </a:r>
            <a:r>
              <a:rPr lang="en-IN" dirty="0"/>
              <a:t>predict housing price for the given </a:t>
            </a:r>
            <a:r>
              <a:rPr lang="en-IN" dirty="0" smtClean="0"/>
              <a:t>features to </a:t>
            </a:r>
            <a:r>
              <a:rPr lang="en-IN" dirty="0"/>
              <a:t>maximize the </a:t>
            </a:r>
            <a:r>
              <a:rPr lang="en-IN" dirty="0" smtClean="0"/>
              <a:t>prediction </a:t>
            </a:r>
            <a:r>
              <a:rPr lang="en-IN" dirty="0"/>
              <a:t>accuracy by </a:t>
            </a:r>
            <a:r>
              <a:rPr lang="en-IN" dirty="0" smtClean="0"/>
              <a:t>employing </a:t>
            </a:r>
            <a:r>
              <a:rPr lang="en-IN" dirty="0"/>
              <a:t>the </a:t>
            </a:r>
            <a:r>
              <a:rPr lang="en-IN" dirty="0" smtClean="0"/>
              <a:t>proposed methodology.</a:t>
            </a:r>
          </a:p>
          <a:p>
            <a:endParaRPr lang="en-IN" dirty="0"/>
          </a:p>
          <a:p>
            <a:r>
              <a:rPr lang="en-IN" dirty="0" smtClean="0"/>
              <a:t>Concept – Data contains various information and features of the house along with target price column.</a:t>
            </a:r>
          </a:p>
          <a:p>
            <a:endParaRPr lang="en-IN" dirty="0"/>
          </a:p>
          <a:p>
            <a:r>
              <a:rPr lang="en-IN" dirty="0" smtClean="0"/>
              <a:t>Literature – Divided in to 3 category,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1. Housing price evaluation by machine learning technique.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2. Price prediction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3. Price prediction model using machine learning algorithm 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874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Data preparation and cleaning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532"/>
            <a:ext cx="10515600" cy="4351338"/>
          </a:xfrm>
        </p:spPr>
        <p:txBody>
          <a:bodyPr>
            <a:noAutofit/>
          </a:bodyPr>
          <a:lstStyle/>
          <a:p>
            <a:r>
              <a:rPr lang="en-IN" sz="1800" dirty="0" smtClean="0"/>
              <a:t>Dataset in the form of CSV file, which is processed in research framework   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  <a:p>
            <a:r>
              <a:rPr lang="en-IN" sz="1800" dirty="0" smtClean="0"/>
              <a:t>In </a:t>
            </a:r>
            <a:r>
              <a:rPr lang="en-IN" sz="1800" dirty="0"/>
              <a:t>this model, we need to feed the available independent variables to the model will predict the possible price of houses. For designing the model the machine learning method </a:t>
            </a:r>
            <a:r>
              <a:rPr lang="en-IN" sz="1800" dirty="0" smtClean="0"/>
              <a:t>uses </a:t>
            </a:r>
            <a:r>
              <a:rPr lang="en-IN" sz="1800" dirty="0"/>
              <a:t>multiple regression model and the tool </a:t>
            </a:r>
            <a:r>
              <a:rPr lang="en-IN" sz="1800" dirty="0" smtClean="0"/>
              <a:t>used </a:t>
            </a:r>
            <a:r>
              <a:rPr lang="en-IN" sz="1800" dirty="0"/>
              <a:t>for coding is </a:t>
            </a:r>
            <a:r>
              <a:rPr lang="en-IN" sz="1800" dirty="0" err="1"/>
              <a:t>jupyter</a:t>
            </a:r>
            <a:r>
              <a:rPr lang="en-IN" sz="1800" dirty="0"/>
              <a:t> notebook. </a:t>
            </a:r>
          </a:p>
          <a:p>
            <a:endParaRPr lang="en-IN" sz="1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1" y="1455525"/>
            <a:ext cx="8161360" cy="2243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4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EDA</a:t>
            </a:r>
            <a:br>
              <a:rPr lang="en-IN" sz="3200" b="1" dirty="0" smtClean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Data Analysis</a:t>
            </a:r>
            <a:endParaRPr lang="en-IN" b="1" dirty="0" smtClean="0"/>
          </a:p>
          <a:p>
            <a:r>
              <a:rPr lang="en-IN" dirty="0" smtClean="0"/>
              <a:t>Understand the data sets</a:t>
            </a:r>
          </a:p>
          <a:p>
            <a:r>
              <a:rPr lang="en-IN" dirty="0" smtClean="0"/>
              <a:t>Clean the data for the missing values.</a:t>
            </a:r>
          </a:p>
          <a:p>
            <a:r>
              <a:rPr lang="en-IN" dirty="0" smtClean="0"/>
              <a:t>Encode the data.</a:t>
            </a:r>
          </a:p>
          <a:p>
            <a:pPr marL="0" indent="0">
              <a:buNone/>
            </a:pPr>
            <a:r>
              <a:rPr lang="en-IN" b="1" dirty="0" smtClean="0"/>
              <a:t>Data visualization </a:t>
            </a:r>
          </a:p>
          <a:p>
            <a:r>
              <a:rPr lang="en-IN" dirty="0" smtClean="0"/>
              <a:t>Graphical representation of the data like graphs, maps etc. </a:t>
            </a:r>
            <a:r>
              <a:rPr lang="en-IN" dirty="0"/>
              <a:t>to  see  and   understand  trends,  outliers,  and  patterns  in   data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Checking the outliers, finding the correlation and </a:t>
            </a:r>
            <a:r>
              <a:rPr lang="en-IN" dirty="0" err="1" smtClean="0"/>
              <a:t>skewness</a:t>
            </a:r>
            <a:r>
              <a:rPr lang="en-IN" dirty="0" smtClean="0"/>
              <a:t> of data.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4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133114"/>
            <a:ext cx="10515600" cy="508332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/>
              <a:t>Program Codes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400334" y="805220"/>
            <a:ext cx="4662985" cy="365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plt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ord_cols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['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ExterQual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ExterCond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BsmtQual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BsmtCond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', \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HeatingQC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KitchenQual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GarageQual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GarageCond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']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f, axes = 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plt.subplots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(2, 4, 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figsize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=(15, 10), 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sharey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 r in range(0, 2):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for c in range(0, 4):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sns.barplot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(x=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ord_cols.pop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(), y="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SalePrice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", \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data=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df_tr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ax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=axes[r][c])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plt.tight_layout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plt.show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4" y="4289775"/>
            <a:ext cx="4914900" cy="2202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5882185" y="805220"/>
            <a:ext cx="0" cy="568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471"/>
            <a:ext cx="5861003" cy="359260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109647" y="765890"/>
            <a:ext cx="506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Checking null values in dataset with </a:t>
            </a:r>
            <a:r>
              <a:rPr lang="en-IN" sz="2000" b="1" dirty="0" err="1" smtClean="0"/>
              <a:t>heatmap</a:t>
            </a:r>
            <a:endParaRPr lang="en-IN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096000" y="1189557"/>
            <a:ext cx="527144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sns.heatmap</a:t>
            </a: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df_tr.isnull</a:t>
            </a: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</a:t>
            </a:r>
            <a:r>
              <a:rPr lang="en-IN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yticklabels</a:t>
            </a: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False,cbar</a:t>
            </a: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False,cmap</a:t>
            </a: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</a:t>
            </a:r>
            <a:r>
              <a:rPr lang="en-IN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coolwarm</a:t>
            </a:r>
            <a:r>
              <a:rPr lang="en-IN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4"/>
            <a:ext cx="10515600" cy="494684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/>
              <a:t>Program code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427630" y="859810"/>
            <a:ext cx="6096000" cy="29182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Visualzation</a:t>
            </a:r>
            <a:r>
              <a:rPr lang="en-IN" sz="16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IN" sz="1600" b="1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categorical_features</a:t>
            </a:r>
            <a:endParaRPr lang="en-IN" sz="1600" b="1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feature in </a:t>
            </a:r>
            <a:r>
              <a:rPr lang="en-IN" sz="16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categorical_features</a:t>
            </a: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data=</a:t>
            </a:r>
            <a:r>
              <a:rPr lang="en-IN" sz="16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df_tr.copy</a:t>
            </a: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data.groupby</a:t>
            </a: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(feature)['</a:t>
            </a:r>
            <a:r>
              <a:rPr lang="en-IN" sz="16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SalePrice</a:t>
            </a: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'].median().</a:t>
            </a:r>
            <a:r>
              <a:rPr lang="en-IN" sz="16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plot.bar</a:t>
            </a: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plt.xlabel</a:t>
            </a: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(feature)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plt.ylabel</a:t>
            </a: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IN" sz="16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SalePrice</a:t>
            </a: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plt.title</a:t>
            </a: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(feature)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plt.show</a:t>
            </a:r>
            <a:r>
              <a:rPr lang="en-IN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9" y="3723236"/>
            <a:ext cx="4949589" cy="2936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5773003" y="750627"/>
            <a:ext cx="0" cy="590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86734" y="750627"/>
            <a:ext cx="6096000" cy="33057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PCA to reduce </a:t>
            </a:r>
            <a:r>
              <a:rPr lang="en-IN" sz="1400" b="1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multicollinearity</a:t>
            </a:r>
            <a:endParaRPr lang="en-IN" sz="1400" b="1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sklearn.decomposition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import PCA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pca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=PCA()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pc=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pca.fit_transform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x_t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                     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plt.figure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plt.plot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np.cumsum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pca.explained_variance_ratio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_))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plt.xlabel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("number of components")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plt.ylabel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varience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(%)")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plt.title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("explained </a:t>
            </a:r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varience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2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dirty="0" err="1" smtClean="0">
                <a:effectLst/>
                <a:latin typeface="+mj-lt"/>
                <a:ea typeface="Calibri" panose="020F0502020204030204" pitchFamily="34" charset="0"/>
              </a:rPr>
              <a:t>plt.show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</a:rPr>
              <a:t>() </a:t>
            </a:r>
            <a:endParaRPr lang="en-IN" sz="1400" dirty="0"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50437"/>
            <a:ext cx="5436358" cy="29096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41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4"/>
            <a:ext cx="10515600" cy="63116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err="1"/>
              <a:t>Regressor</a:t>
            </a:r>
            <a:r>
              <a:rPr lang="en-IN" sz="2800" b="1" dirty="0"/>
              <a:t> Model Building</a:t>
            </a:r>
            <a:endParaRPr lang="en-IN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4150" y="657758"/>
            <a:ext cx="10739649" cy="309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2524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Splitting the Dataset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usual for supervised machine learning problems, we need a training dataset to train our model and a test dataset to evaluate the model.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x_train_b,x_test_b_b,y_train_b,y_test_b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principal_x,y,random_state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=619,test_size=0.20)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 Linear Regression we got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Training r2_score is:- 81.45 and Testing r2_score is:- 81.44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Regulariztion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Lasso Regression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Firstly, we will use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 to search for the best model parameters in a parameter space provided by us. Then 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 got R2 Score: 81.54 and Cross Val Score: 77.59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got R2 Score: 81.54 and Cross Val Score: 77.59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GradientBoostingRegressor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We got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R2 Score: 85.064 and Cross Val Score: 87.191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150" y="3747371"/>
            <a:ext cx="5381923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got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R2 Score: 60.851 and Cross Val Score: 68.493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AdaBoostRegressor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got R2 Score: 72.648 and Cross Val Score: 80.908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05" y="4281942"/>
            <a:ext cx="5505238" cy="2350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48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093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/>
              <a:t>Conclusion</a:t>
            </a:r>
            <a:endParaRPr lang="en-IN" sz="32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0501" y="805218"/>
            <a:ext cx="9157648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Predicting the house price “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Gradient Boosting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the most effective model for our Dataset with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R2 Score of 85.064.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 here is original and predicted houses prices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9" y="2054914"/>
            <a:ext cx="3831040" cy="4312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11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485</Words>
  <Application>Microsoft Office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Office Theme</vt:lpstr>
      <vt:lpstr>A Project on  Housing – Price Prediction</vt:lpstr>
      <vt:lpstr>Content</vt:lpstr>
      <vt:lpstr>Introduction</vt:lpstr>
      <vt:lpstr>Data preparation and cleaning</vt:lpstr>
      <vt:lpstr> EDA </vt:lpstr>
      <vt:lpstr>Program Codes</vt:lpstr>
      <vt:lpstr>Program code</vt:lpstr>
      <vt:lpstr>Regressor Model Building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House – Price Prediction</dc:title>
  <dc:creator>Windows User</dc:creator>
  <cp:lastModifiedBy>Windows User</cp:lastModifiedBy>
  <cp:revision>31</cp:revision>
  <dcterms:created xsi:type="dcterms:W3CDTF">2021-10-28T17:06:53Z</dcterms:created>
  <dcterms:modified xsi:type="dcterms:W3CDTF">2021-10-28T18:06:34Z</dcterms:modified>
</cp:coreProperties>
</file>