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7"/>
  </p:notesMasterIdLst>
  <p:handoutMasterIdLst>
    <p:handoutMasterId r:id="rId8"/>
  </p:handoutMasterIdLst>
  <p:sldIdLst>
    <p:sldId id="257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17/07/2024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17/07/2024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178408"/>
            <a:ext cx="2992195" cy="1556325"/>
          </a:xfrm>
        </p:spPr>
        <p:txBody>
          <a:bodyPr/>
          <a:lstStyle/>
          <a:p>
            <a:r>
              <a:rPr lang="en-GB" sz="14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Positive Reviews - 630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Negative Reviews - 354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Neutral Reviews – 16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3E665-C014-2F90-1E06-77EA1C0E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156" y="1093741"/>
            <a:ext cx="4108493" cy="224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3ED3F9-8036-D3CF-1D74-B00A0C868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867" y="1093741"/>
            <a:ext cx="4108493" cy="2241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681A30-4BDC-42DE-0616-D926F56DE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36" y="3335210"/>
            <a:ext cx="3405131" cy="32957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A7CA3C-D227-5A99-782B-FC83E087F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924" y="3738479"/>
            <a:ext cx="3835524" cy="2489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0BB0F6-6B1D-FCBC-712F-01971AEA5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000" y="3738479"/>
            <a:ext cx="3749557" cy="2532465"/>
          </a:xfrm>
          <a:prstGeom prst="rect">
            <a:avLst/>
          </a:prstGeom>
        </p:spPr>
      </p:pic>
      <p:pic>
        <p:nvPicPr>
          <p:cNvPr id="16" name="Picture 2" descr="British Airways logo">
            <a:hlinkClick r:id="rId7"/>
            <a:extLst>
              <a:ext uri="{FF2B5EF4-FFF2-40B4-BE49-F238E27FC236}">
                <a16:creationId xmlns:a16="http://schemas.microsoft.com/office/drawing/2014/main" id="{A989E848-89F9-A59A-584C-02342857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485" y="323488"/>
            <a:ext cx="3408072" cy="53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Mylius Modern</vt:lpstr>
      <vt:lpstr>Section Heading</vt:lpstr>
      <vt:lpstr>Slide Body - Curious Blue (ABBA)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Snehal Kotkar</cp:lastModifiedBy>
  <cp:revision>9</cp:revision>
  <cp:lastPrinted>2022-06-09T07:44:13Z</cp:lastPrinted>
  <dcterms:created xsi:type="dcterms:W3CDTF">2022-02-22T07:39:05Z</dcterms:created>
  <dcterms:modified xsi:type="dcterms:W3CDTF">2024-07-17T08:36:59Z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