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7"/>
  </p:notesMasterIdLst>
  <p:handoutMasterIdLst>
    <p:handoutMasterId r:id="rId8"/>
  </p:handoutMasterIdLst>
  <p:sldIdLst>
    <p:sldId id="257" r:id="rId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17/07/2024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17/07/2024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forage.com/virtual-internships/NjynCWzGSaWXQCx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predictive model to understand factors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 that influence buying behavior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19539" y="1330807"/>
            <a:ext cx="5455995" cy="4429124"/>
          </a:xfrm>
        </p:spPr>
        <p:txBody>
          <a:bodyPr/>
          <a:lstStyle/>
          <a:p>
            <a:pPr algn="just"/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pPr algn="just"/>
            <a:r>
              <a:rPr lang="en-US" sz="1800" dirty="0"/>
              <a:t>ACCURACY: 85.09 </a:t>
            </a:r>
          </a:p>
          <a:p>
            <a:pPr algn="just"/>
            <a:r>
              <a:rPr lang="en-US" sz="1800" dirty="0"/>
              <a:t>AUC score: 0.558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0" dirty="0">
                <a:solidFill>
                  <a:schemeClr val="tx1">
                    <a:lumMod val="75000"/>
                  </a:schemeClr>
                </a:solidFill>
              </a:rPr>
              <a:t>route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0" dirty="0">
                <a:solidFill>
                  <a:schemeClr val="tx1">
                    <a:lumMod val="75000"/>
                  </a:schemeClr>
                </a:solidFill>
              </a:rPr>
              <a:t>booking_origin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0" dirty="0">
                <a:solidFill>
                  <a:schemeClr val="tx1">
                    <a:lumMod val="75000"/>
                  </a:schemeClr>
                </a:solidFill>
              </a:rPr>
              <a:t>flight_duration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0" dirty="0">
                <a:solidFill>
                  <a:schemeClr val="tx1">
                    <a:lumMod val="75000"/>
                  </a:schemeClr>
                </a:solidFill>
              </a:rPr>
              <a:t>wants_extra_baggage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0" dirty="0">
                <a:solidFill>
                  <a:schemeClr val="tx1">
                    <a:lumMod val="75000"/>
                  </a:schemeClr>
                </a:solidFill>
              </a:rPr>
              <a:t>length_of_stay</a:t>
            </a:r>
          </a:p>
          <a:p>
            <a:pPr algn="just"/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are the top 5 features which influence </a:t>
            </a:r>
          </a:p>
          <a:p>
            <a:pPr algn="just"/>
            <a:r>
              <a:rPr lang="en-US" sz="1800" b="0" dirty="0">
                <a:solidFill>
                  <a:schemeClr val="accent6">
                    <a:lumMod val="75000"/>
                  </a:schemeClr>
                </a:solidFill>
              </a:rPr>
              <a:t>Customer buying behavior 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A5865-8342-BBEA-3ACA-DDC72B5A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81" y="1589569"/>
            <a:ext cx="5105973" cy="3911600"/>
          </a:xfrm>
          <a:prstGeom prst="rect">
            <a:avLst/>
          </a:prstGeom>
        </p:spPr>
      </p:pic>
      <p:pic>
        <p:nvPicPr>
          <p:cNvPr id="7" name="Picture 2" descr="British Airways logo">
            <a:hlinkClick r:id="rId3"/>
            <a:extLst>
              <a:ext uri="{FF2B5EF4-FFF2-40B4-BE49-F238E27FC236}">
                <a16:creationId xmlns:a16="http://schemas.microsoft.com/office/drawing/2014/main" id="{67607EB3-BFA7-6CC4-50F1-44B891291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523" y="329368"/>
            <a:ext cx="3408072" cy="44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66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Mylius Modern</vt:lpstr>
      <vt:lpstr>Section Heading</vt:lpstr>
      <vt:lpstr>Slide Body - Curious Blue (ABBA)</vt:lpstr>
      <vt:lpstr>predictive model to understand factors  that influence buying behavior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Snehal Kotkar</cp:lastModifiedBy>
  <cp:revision>15</cp:revision>
  <cp:lastPrinted>2022-06-09T07:44:13Z</cp:lastPrinted>
  <dcterms:created xsi:type="dcterms:W3CDTF">2022-02-22T07:39:05Z</dcterms:created>
  <dcterms:modified xsi:type="dcterms:W3CDTF">2024-07-17T13:46:09Z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