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5661600" cy="36576000"/>
  <p:notesSz cx="36626800" cy="51206400"/>
  <p:embeddedFontLst>
    <p:embeddedFont>
      <p:font typeface="Algerian" panose="04020705040A02060702" pitchFamily="82" charset="0"/>
      <p:regular r:id="rId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0">
          <p15:clr>
            <a:srgbClr val="000000"/>
          </p15:clr>
        </p15:guide>
        <p15:guide id="2" pos="11232">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 roundtripDataSignature="AMtx7mgNgPqwtvd94TVLLQHXgcdjmku+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BB5E78-A524-4C39-997B-AA550F2038AA}">
  <a:tblStyle styleId="{12BB5E78-A524-4C39-997B-AA550F2038A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8" d="100"/>
          <a:sy n="28" d="100"/>
        </p:scale>
        <p:origin x="336" y="18"/>
      </p:cViewPr>
      <p:guideLst>
        <p:guide orient="horz" pos="11520"/>
        <p:guide pos="112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viewProps" Target="viewProps.xml"/><Relationship Id="rId3"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11" Type="http://customschemas.google.com/relationships/presentationmetadata" Target="metadata"/><Relationship Id="rId15" Type="http://schemas.openxmlformats.org/officeDocument/2006/relationships/tableStyles" Target="tableStyles.xml"/><Relationship Id="rId4" Type="http://schemas.openxmlformats.org/officeDocument/2006/relationships/font" Target="fonts/font1.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15871825" cy="2597150"/>
          </a:xfrm>
          <a:prstGeom prst="rect">
            <a:avLst/>
          </a:prstGeom>
          <a:noFill/>
          <a:ln>
            <a:noFill/>
          </a:ln>
        </p:spPr>
        <p:txBody>
          <a:bodyPr spcFirstLastPara="1" wrap="square" lIns="506150" tIns="253075" rIns="506150" bIns="253075" anchor="t" anchorCtr="0">
            <a:noAutofit/>
          </a:bodyPr>
          <a:lstStyle>
            <a:lvl1pPr marR="0" lvl="0"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20747038" y="0"/>
            <a:ext cx="15871825" cy="2597150"/>
          </a:xfrm>
          <a:prstGeom prst="rect">
            <a:avLst/>
          </a:prstGeom>
          <a:noFill/>
          <a:ln>
            <a:noFill/>
          </a:ln>
        </p:spPr>
        <p:txBody>
          <a:bodyPr spcFirstLastPara="1" wrap="square" lIns="506150" tIns="253075" rIns="506150" bIns="253075" anchor="t" anchorCtr="0">
            <a:noAutofit/>
          </a:bodyPr>
          <a:lstStyle>
            <a:lvl1pPr marR="0" lvl="0" algn="r"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8815387" y="3897312"/>
            <a:ext cx="18996025" cy="19483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3662362" y="24679275"/>
            <a:ext cx="29302076" cy="23379112"/>
          </a:xfrm>
          <a:prstGeom prst="rect">
            <a:avLst/>
          </a:prstGeom>
          <a:noFill/>
          <a:ln>
            <a:noFill/>
          </a:ln>
        </p:spPr>
        <p:txBody>
          <a:bodyPr spcFirstLastPara="1" wrap="square" lIns="506150" tIns="253075" rIns="506150" bIns="253075"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49349025"/>
            <a:ext cx="15871825" cy="2597150"/>
          </a:xfrm>
          <a:prstGeom prst="rect">
            <a:avLst/>
          </a:prstGeom>
          <a:noFill/>
          <a:ln>
            <a:noFill/>
          </a:ln>
        </p:spPr>
        <p:txBody>
          <a:bodyPr spcFirstLastPara="1" wrap="square" lIns="506150" tIns="253075" rIns="506150" bIns="253075" anchor="b" anchorCtr="0">
            <a:noAutofit/>
          </a:bodyPr>
          <a:lstStyle>
            <a:lvl1pPr marR="0" lvl="0"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80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20747038" y="49349025"/>
            <a:ext cx="15871825" cy="2597150"/>
          </a:xfrm>
          <a:prstGeom prst="rect">
            <a:avLst/>
          </a:prstGeom>
          <a:noFill/>
          <a:ln>
            <a:noFill/>
          </a:ln>
        </p:spPr>
        <p:txBody>
          <a:bodyPr spcFirstLastPara="1" wrap="square" lIns="506150" tIns="253075" rIns="506150" bIns="253075" anchor="b" anchorCtr="0">
            <a:noAutofit/>
          </a:bodyPr>
          <a:lstStyle/>
          <a:p>
            <a:pPr marL="0" marR="0" lvl="0" indent="0" algn="r" rtl="0">
              <a:lnSpc>
                <a:spcPct val="100000"/>
              </a:lnSpc>
              <a:spcBef>
                <a:spcPts val="0"/>
              </a:spcBef>
              <a:spcAft>
                <a:spcPts val="0"/>
              </a:spcAft>
              <a:buClr>
                <a:srgbClr val="000000"/>
              </a:buClr>
              <a:buSzPts val="6600"/>
              <a:buFont typeface="Arial"/>
              <a:buNone/>
            </a:pPr>
            <a:fld id="{00000000-1234-1234-1234-123412341234}" type="slidenum">
              <a:rPr lang="en-US" sz="66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8815388" y="3897313"/>
            <a:ext cx="18996025" cy="19483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6" name="Google Shape;56;p1:notes"/>
          <p:cNvSpPr txBox="1">
            <a:spLocks noGrp="1"/>
          </p:cNvSpPr>
          <p:nvPr>
            <p:ph type="body" idx="1"/>
          </p:nvPr>
        </p:nvSpPr>
        <p:spPr>
          <a:xfrm>
            <a:off x="3662362" y="24679275"/>
            <a:ext cx="29302076" cy="23379112"/>
          </a:xfrm>
          <a:prstGeom prst="rect">
            <a:avLst/>
          </a:prstGeom>
          <a:noFill/>
          <a:ln>
            <a:noFill/>
          </a:ln>
        </p:spPr>
        <p:txBody>
          <a:bodyPr spcFirstLastPara="1" wrap="square" lIns="506150" tIns="253075" rIns="506150" bIns="253075" anchor="t" anchorCtr="0">
            <a:noAutofit/>
          </a:bodyPr>
          <a:lstStyle/>
          <a:p>
            <a:pPr marL="0" lvl="0" indent="0" algn="l" rtl="0">
              <a:spcBef>
                <a:spcPts val="0"/>
              </a:spcBef>
              <a:spcAft>
                <a:spcPts val="0"/>
              </a:spcAft>
              <a:buNone/>
            </a:pPr>
            <a:endParaRPr/>
          </a:p>
        </p:txBody>
      </p:sp>
      <p:sp>
        <p:nvSpPr>
          <p:cNvPr id="57" name="Google Shape;57;p1:notes"/>
          <p:cNvSpPr txBox="1"/>
          <p:nvPr/>
        </p:nvSpPr>
        <p:spPr>
          <a:xfrm>
            <a:off x="20747038" y="49349025"/>
            <a:ext cx="15871825" cy="2597150"/>
          </a:xfrm>
          <a:prstGeom prst="rect">
            <a:avLst/>
          </a:prstGeom>
          <a:noFill/>
          <a:ln>
            <a:noFill/>
          </a:ln>
        </p:spPr>
        <p:txBody>
          <a:bodyPr spcFirstLastPara="1" wrap="square" lIns="506150" tIns="253075" rIns="506150" bIns="253075" anchor="b" anchorCtr="0">
            <a:noAutofit/>
          </a:bodyPr>
          <a:lstStyle/>
          <a:p>
            <a:pPr marL="0" marR="0" lvl="0" indent="0" algn="r" rtl="0">
              <a:lnSpc>
                <a:spcPct val="100000"/>
              </a:lnSpc>
              <a:spcBef>
                <a:spcPts val="0"/>
              </a:spcBef>
              <a:spcAft>
                <a:spcPts val="0"/>
              </a:spcAft>
              <a:buClr>
                <a:srgbClr val="000000"/>
              </a:buClr>
              <a:buSzPts val="6600"/>
              <a:buFont typeface="Arial"/>
              <a:buNone/>
            </a:pPr>
            <a:fld id="{00000000-1234-1234-1234-123412341234}" type="slidenum">
              <a:rPr lang="en-US" sz="6600" b="0" i="0" u="none">
                <a:solidFill>
                  <a:srgbClr val="000000"/>
                </a:solidFill>
                <a:latin typeface="Arial"/>
                <a:ea typeface="Arial"/>
                <a:cs typeface="Arial"/>
                <a:sym typeface="Arial"/>
              </a:rP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cf491cbe36_0_11"/>
          <p:cNvSpPr txBox="1">
            <a:spLocks noGrp="1"/>
          </p:cNvSpPr>
          <p:nvPr>
            <p:ph type="ctrTitle"/>
          </p:nvPr>
        </p:nvSpPr>
        <p:spPr>
          <a:xfrm>
            <a:off x="1215663" y="5294756"/>
            <a:ext cx="33230400" cy="14596200"/>
          </a:xfrm>
          <a:prstGeom prst="rect">
            <a:avLst/>
          </a:prstGeom>
        </p:spPr>
        <p:txBody>
          <a:bodyPr spcFirstLastPara="1" wrap="square" lIns="454425" tIns="454425" rIns="454425" bIns="454425" anchor="b" anchorCtr="0">
            <a:normAutofit/>
          </a:bodyPr>
          <a:lstStyle>
            <a:lvl1pPr lvl="0" algn="ctr">
              <a:spcBef>
                <a:spcPts val="0"/>
              </a:spcBef>
              <a:spcAft>
                <a:spcPts val="0"/>
              </a:spcAft>
              <a:buSzPts val="25800"/>
              <a:buNone/>
              <a:defRPr sz="25800"/>
            </a:lvl1pPr>
            <a:lvl2pPr lvl="1" algn="ctr">
              <a:spcBef>
                <a:spcPts val="0"/>
              </a:spcBef>
              <a:spcAft>
                <a:spcPts val="0"/>
              </a:spcAft>
              <a:buSzPts val="25800"/>
              <a:buNone/>
              <a:defRPr sz="25800"/>
            </a:lvl2pPr>
            <a:lvl3pPr lvl="2" algn="ctr">
              <a:spcBef>
                <a:spcPts val="0"/>
              </a:spcBef>
              <a:spcAft>
                <a:spcPts val="0"/>
              </a:spcAft>
              <a:buSzPts val="25800"/>
              <a:buNone/>
              <a:defRPr sz="25800"/>
            </a:lvl3pPr>
            <a:lvl4pPr lvl="3" algn="ctr">
              <a:spcBef>
                <a:spcPts val="0"/>
              </a:spcBef>
              <a:spcAft>
                <a:spcPts val="0"/>
              </a:spcAft>
              <a:buSzPts val="25800"/>
              <a:buNone/>
              <a:defRPr sz="25800"/>
            </a:lvl4pPr>
            <a:lvl5pPr lvl="4" algn="ctr">
              <a:spcBef>
                <a:spcPts val="0"/>
              </a:spcBef>
              <a:spcAft>
                <a:spcPts val="0"/>
              </a:spcAft>
              <a:buSzPts val="25800"/>
              <a:buNone/>
              <a:defRPr sz="25800"/>
            </a:lvl5pPr>
            <a:lvl6pPr lvl="5" algn="ctr">
              <a:spcBef>
                <a:spcPts val="0"/>
              </a:spcBef>
              <a:spcAft>
                <a:spcPts val="0"/>
              </a:spcAft>
              <a:buSzPts val="25800"/>
              <a:buNone/>
              <a:defRPr sz="25800"/>
            </a:lvl6pPr>
            <a:lvl7pPr lvl="6" algn="ctr">
              <a:spcBef>
                <a:spcPts val="0"/>
              </a:spcBef>
              <a:spcAft>
                <a:spcPts val="0"/>
              </a:spcAft>
              <a:buSzPts val="25800"/>
              <a:buNone/>
              <a:defRPr sz="25800"/>
            </a:lvl7pPr>
            <a:lvl8pPr lvl="7" algn="ctr">
              <a:spcBef>
                <a:spcPts val="0"/>
              </a:spcBef>
              <a:spcAft>
                <a:spcPts val="0"/>
              </a:spcAft>
              <a:buSzPts val="25800"/>
              <a:buNone/>
              <a:defRPr sz="25800"/>
            </a:lvl8pPr>
            <a:lvl9pPr lvl="8" algn="ctr">
              <a:spcBef>
                <a:spcPts val="0"/>
              </a:spcBef>
              <a:spcAft>
                <a:spcPts val="0"/>
              </a:spcAft>
              <a:buSzPts val="25800"/>
              <a:buNone/>
              <a:defRPr sz="25800"/>
            </a:lvl9pPr>
          </a:lstStyle>
          <a:p>
            <a:endParaRPr/>
          </a:p>
        </p:txBody>
      </p:sp>
      <p:sp>
        <p:nvSpPr>
          <p:cNvPr id="15" name="Google Shape;15;gcf491cbe36_0_11"/>
          <p:cNvSpPr txBox="1">
            <a:spLocks noGrp="1"/>
          </p:cNvSpPr>
          <p:nvPr>
            <p:ph type="subTitle" idx="1"/>
          </p:nvPr>
        </p:nvSpPr>
        <p:spPr>
          <a:xfrm>
            <a:off x="1215630" y="20153778"/>
            <a:ext cx="33230400" cy="5636400"/>
          </a:xfrm>
          <a:prstGeom prst="rect">
            <a:avLst/>
          </a:prstGeom>
        </p:spPr>
        <p:txBody>
          <a:bodyPr spcFirstLastPara="1" wrap="square" lIns="454425" tIns="454425" rIns="454425" bIns="454425" anchor="t" anchorCtr="0">
            <a:norm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a:endParaRPr/>
          </a:p>
        </p:txBody>
      </p:sp>
      <p:sp>
        <p:nvSpPr>
          <p:cNvPr id="16" name="Google Shape;16;gcf491cbe36_0_11"/>
          <p:cNvSpPr txBox="1">
            <a:spLocks noGrp="1"/>
          </p:cNvSpPr>
          <p:nvPr>
            <p:ph type="sldNum" idx="12"/>
          </p:nvPr>
        </p:nvSpPr>
        <p:spPr>
          <a:xfrm>
            <a:off x="33042585" y="33160653"/>
            <a:ext cx="2139900" cy="2799000"/>
          </a:xfrm>
          <a:prstGeom prst="rect">
            <a:avLst/>
          </a:prstGeom>
        </p:spPr>
        <p:txBody>
          <a:bodyPr spcFirstLastPara="1" wrap="square" lIns="454425" tIns="454425" rIns="454425" bIns="454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gcf491cbe36_0_46"/>
          <p:cNvSpPr txBox="1">
            <a:spLocks noGrp="1"/>
          </p:cNvSpPr>
          <p:nvPr>
            <p:ph type="title" hasCustomPrompt="1"/>
          </p:nvPr>
        </p:nvSpPr>
        <p:spPr>
          <a:xfrm>
            <a:off x="1215630" y="7865778"/>
            <a:ext cx="33230400" cy="13962600"/>
          </a:xfrm>
          <a:prstGeom prst="rect">
            <a:avLst/>
          </a:prstGeom>
        </p:spPr>
        <p:txBody>
          <a:bodyPr spcFirstLastPara="1" wrap="square" lIns="454425" tIns="454425" rIns="454425" bIns="454425" anchor="b" anchorCtr="0">
            <a:normAutofit/>
          </a:bodyPr>
          <a:lstStyle>
            <a:lvl1pPr lvl="0" algn="ctr">
              <a:spcBef>
                <a:spcPts val="0"/>
              </a:spcBef>
              <a:spcAft>
                <a:spcPts val="0"/>
              </a:spcAft>
              <a:buSzPts val="59600"/>
              <a:buNone/>
              <a:defRPr sz="59600"/>
            </a:lvl1pPr>
            <a:lvl2pPr lvl="1" algn="ctr">
              <a:spcBef>
                <a:spcPts val="0"/>
              </a:spcBef>
              <a:spcAft>
                <a:spcPts val="0"/>
              </a:spcAft>
              <a:buSzPts val="59600"/>
              <a:buNone/>
              <a:defRPr sz="59600"/>
            </a:lvl2pPr>
            <a:lvl3pPr lvl="2" algn="ctr">
              <a:spcBef>
                <a:spcPts val="0"/>
              </a:spcBef>
              <a:spcAft>
                <a:spcPts val="0"/>
              </a:spcAft>
              <a:buSzPts val="59600"/>
              <a:buNone/>
              <a:defRPr sz="59600"/>
            </a:lvl3pPr>
            <a:lvl4pPr lvl="3" algn="ctr">
              <a:spcBef>
                <a:spcPts val="0"/>
              </a:spcBef>
              <a:spcAft>
                <a:spcPts val="0"/>
              </a:spcAft>
              <a:buSzPts val="59600"/>
              <a:buNone/>
              <a:defRPr sz="59600"/>
            </a:lvl4pPr>
            <a:lvl5pPr lvl="4" algn="ctr">
              <a:spcBef>
                <a:spcPts val="0"/>
              </a:spcBef>
              <a:spcAft>
                <a:spcPts val="0"/>
              </a:spcAft>
              <a:buSzPts val="59600"/>
              <a:buNone/>
              <a:defRPr sz="59600"/>
            </a:lvl5pPr>
            <a:lvl6pPr lvl="5" algn="ctr">
              <a:spcBef>
                <a:spcPts val="0"/>
              </a:spcBef>
              <a:spcAft>
                <a:spcPts val="0"/>
              </a:spcAft>
              <a:buSzPts val="59600"/>
              <a:buNone/>
              <a:defRPr sz="59600"/>
            </a:lvl6pPr>
            <a:lvl7pPr lvl="6" algn="ctr">
              <a:spcBef>
                <a:spcPts val="0"/>
              </a:spcBef>
              <a:spcAft>
                <a:spcPts val="0"/>
              </a:spcAft>
              <a:buSzPts val="59600"/>
              <a:buNone/>
              <a:defRPr sz="59600"/>
            </a:lvl7pPr>
            <a:lvl8pPr lvl="7" algn="ctr">
              <a:spcBef>
                <a:spcPts val="0"/>
              </a:spcBef>
              <a:spcAft>
                <a:spcPts val="0"/>
              </a:spcAft>
              <a:buSzPts val="59600"/>
              <a:buNone/>
              <a:defRPr sz="59600"/>
            </a:lvl8pPr>
            <a:lvl9pPr lvl="8" algn="ctr">
              <a:spcBef>
                <a:spcPts val="0"/>
              </a:spcBef>
              <a:spcAft>
                <a:spcPts val="0"/>
              </a:spcAft>
              <a:buSzPts val="59600"/>
              <a:buNone/>
              <a:defRPr sz="59600"/>
            </a:lvl9pPr>
          </a:lstStyle>
          <a:p>
            <a:r>
              <a:t>xx%</a:t>
            </a:r>
          </a:p>
        </p:txBody>
      </p:sp>
      <p:sp>
        <p:nvSpPr>
          <p:cNvPr id="50" name="Google Shape;50;gcf491cbe36_0_46"/>
          <p:cNvSpPr txBox="1">
            <a:spLocks noGrp="1"/>
          </p:cNvSpPr>
          <p:nvPr>
            <p:ph type="body" idx="1"/>
          </p:nvPr>
        </p:nvSpPr>
        <p:spPr>
          <a:xfrm>
            <a:off x="1215630" y="22415822"/>
            <a:ext cx="33230400" cy="9250200"/>
          </a:xfrm>
          <a:prstGeom prst="rect">
            <a:avLst/>
          </a:prstGeom>
        </p:spPr>
        <p:txBody>
          <a:bodyPr spcFirstLastPara="1" wrap="square" lIns="454425" tIns="454425" rIns="454425" bIns="454425" anchor="t" anchorCtr="0">
            <a:normAutofit/>
          </a:bodyPr>
          <a:lstStyle>
            <a:lvl1pPr marL="457200" lvl="0" indent="-793750" algn="ctr">
              <a:spcBef>
                <a:spcPts val="0"/>
              </a:spcBef>
              <a:spcAft>
                <a:spcPts val="0"/>
              </a:spcAft>
              <a:buSzPts val="8900"/>
              <a:buChar char="●"/>
              <a:defRPr/>
            </a:lvl1pPr>
            <a:lvl2pPr marL="914400" lvl="1" indent="-673100" algn="ctr">
              <a:spcBef>
                <a:spcPts val="0"/>
              </a:spcBef>
              <a:spcAft>
                <a:spcPts val="0"/>
              </a:spcAft>
              <a:buSzPts val="7000"/>
              <a:buChar char="○"/>
              <a:defRPr/>
            </a:lvl2pPr>
            <a:lvl3pPr marL="1371600" lvl="2" indent="-673100" algn="ctr">
              <a:spcBef>
                <a:spcPts val="0"/>
              </a:spcBef>
              <a:spcAft>
                <a:spcPts val="0"/>
              </a:spcAft>
              <a:buSzPts val="7000"/>
              <a:buChar char="■"/>
              <a:defRPr/>
            </a:lvl3pPr>
            <a:lvl4pPr marL="1828800" lvl="3" indent="-673100" algn="ctr">
              <a:spcBef>
                <a:spcPts val="0"/>
              </a:spcBef>
              <a:spcAft>
                <a:spcPts val="0"/>
              </a:spcAft>
              <a:buSzPts val="7000"/>
              <a:buChar char="●"/>
              <a:defRPr/>
            </a:lvl4pPr>
            <a:lvl5pPr marL="2286000" lvl="4" indent="-673100" algn="ctr">
              <a:spcBef>
                <a:spcPts val="0"/>
              </a:spcBef>
              <a:spcAft>
                <a:spcPts val="0"/>
              </a:spcAft>
              <a:buSzPts val="7000"/>
              <a:buChar char="○"/>
              <a:defRPr/>
            </a:lvl5pPr>
            <a:lvl6pPr marL="2743200" lvl="5" indent="-673100" algn="ctr">
              <a:spcBef>
                <a:spcPts val="0"/>
              </a:spcBef>
              <a:spcAft>
                <a:spcPts val="0"/>
              </a:spcAft>
              <a:buSzPts val="7000"/>
              <a:buChar char="■"/>
              <a:defRPr/>
            </a:lvl6pPr>
            <a:lvl7pPr marL="3200400" lvl="6" indent="-673100" algn="ctr">
              <a:spcBef>
                <a:spcPts val="0"/>
              </a:spcBef>
              <a:spcAft>
                <a:spcPts val="0"/>
              </a:spcAft>
              <a:buSzPts val="7000"/>
              <a:buChar char="●"/>
              <a:defRPr/>
            </a:lvl7pPr>
            <a:lvl8pPr marL="3657600" lvl="7" indent="-673100" algn="ctr">
              <a:spcBef>
                <a:spcPts val="0"/>
              </a:spcBef>
              <a:spcAft>
                <a:spcPts val="0"/>
              </a:spcAft>
              <a:buSzPts val="7000"/>
              <a:buChar char="○"/>
              <a:defRPr/>
            </a:lvl8pPr>
            <a:lvl9pPr marL="4114800" lvl="8" indent="-673100" algn="ctr">
              <a:spcBef>
                <a:spcPts val="0"/>
              </a:spcBef>
              <a:spcAft>
                <a:spcPts val="0"/>
              </a:spcAft>
              <a:buSzPts val="7000"/>
              <a:buChar char="■"/>
              <a:defRPr/>
            </a:lvl9pPr>
          </a:lstStyle>
          <a:p>
            <a:endParaRPr/>
          </a:p>
        </p:txBody>
      </p:sp>
      <p:sp>
        <p:nvSpPr>
          <p:cNvPr id="51" name="Google Shape;51;gcf491cbe36_0_46"/>
          <p:cNvSpPr txBox="1">
            <a:spLocks noGrp="1"/>
          </p:cNvSpPr>
          <p:nvPr>
            <p:ph type="sldNum" idx="12"/>
          </p:nvPr>
        </p:nvSpPr>
        <p:spPr>
          <a:xfrm>
            <a:off x="33042585" y="33160653"/>
            <a:ext cx="2139900" cy="2799000"/>
          </a:xfrm>
          <a:prstGeom prst="rect">
            <a:avLst/>
          </a:prstGeom>
        </p:spPr>
        <p:txBody>
          <a:bodyPr spcFirstLastPara="1" wrap="square" lIns="454425" tIns="454425" rIns="454425" bIns="454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gcf491cbe36_0_50"/>
          <p:cNvSpPr txBox="1">
            <a:spLocks noGrp="1"/>
          </p:cNvSpPr>
          <p:nvPr>
            <p:ph type="sldNum" idx="12"/>
          </p:nvPr>
        </p:nvSpPr>
        <p:spPr>
          <a:xfrm>
            <a:off x="33042585" y="33160653"/>
            <a:ext cx="2139900" cy="2799000"/>
          </a:xfrm>
          <a:prstGeom prst="rect">
            <a:avLst/>
          </a:prstGeom>
        </p:spPr>
        <p:txBody>
          <a:bodyPr spcFirstLastPara="1" wrap="square" lIns="454425" tIns="454425" rIns="454425" bIns="454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cf491cbe36_0_15"/>
          <p:cNvSpPr txBox="1">
            <a:spLocks noGrp="1"/>
          </p:cNvSpPr>
          <p:nvPr>
            <p:ph type="title"/>
          </p:nvPr>
        </p:nvSpPr>
        <p:spPr>
          <a:xfrm>
            <a:off x="1215630" y="15294933"/>
            <a:ext cx="33230400" cy="5986200"/>
          </a:xfrm>
          <a:prstGeom prst="rect">
            <a:avLst/>
          </a:prstGeom>
        </p:spPr>
        <p:txBody>
          <a:bodyPr spcFirstLastPara="1" wrap="square" lIns="454425" tIns="454425" rIns="454425" bIns="454425" anchor="ctr" anchorCtr="0">
            <a:normAutofit/>
          </a:bodyPr>
          <a:lstStyle>
            <a:lvl1pPr lvl="0" algn="ctr">
              <a:spcBef>
                <a:spcPts val="0"/>
              </a:spcBef>
              <a:spcAft>
                <a:spcPts val="0"/>
              </a:spcAft>
              <a:buSzPts val="17900"/>
              <a:buNone/>
              <a:defRPr sz="17900"/>
            </a:lvl1pPr>
            <a:lvl2pPr lvl="1" algn="ctr">
              <a:spcBef>
                <a:spcPts val="0"/>
              </a:spcBef>
              <a:spcAft>
                <a:spcPts val="0"/>
              </a:spcAft>
              <a:buSzPts val="17900"/>
              <a:buNone/>
              <a:defRPr sz="17900"/>
            </a:lvl2pPr>
            <a:lvl3pPr lvl="2" algn="ctr">
              <a:spcBef>
                <a:spcPts val="0"/>
              </a:spcBef>
              <a:spcAft>
                <a:spcPts val="0"/>
              </a:spcAft>
              <a:buSzPts val="17900"/>
              <a:buNone/>
              <a:defRPr sz="17900"/>
            </a:lvl3pPr>
            <a:lvl4pPr lvl="3" algn="ctr">
              <a:spcBef>
                <a:spcPts val="0"/>
              </a:spcBef>
              <a:spcAft>
                <a:spcPts val="0"/>
              </a:spcAft>
              <a:buSzPts val="17900"/>
              <a:buNone/>
              <a:defRPr sz="17900"/>
            </a:lvl4pPr>
            <a:lvl5pPr lvl="4" algn="ctr">
              <a:spcBef>
                <a:spcPts val="0"/>
              </a:spcBef>
              <a:spcAft>
                <a:spcPts val="0"/>
              </a:spcAft>
              <a:buSzPts val="17900"/>
              <a:buNone/>
              <a:defRPr sz="17900"/>
            </a:lvl5pPr>
            <a:lvl6pPr lvl="5" algn="ctr">
              <a:spcBef>
                <a:spcPts val="0"/>
              </a:spcBef>
              <a:spcAft>
                <a:spcPts val="0"/>
              </a:spcAft>
              <a:buSzPts val="17900"/>
              <a:buNone/>
              <a:defRPr sz="17900"/>
            </a:lvl6pPr>
            <a:lvl7pPr lvl="6" algn="ctr">
              <a:spcBef>
                <a:spcPts val="0"/>
              </a:spcBef>
              <a:spcAft>
                <a:spcPts val="0"/>
              </a:spcAft>
              <a:buSzPts val="17900"/>
              <a:buNone/>
              <a:defRPr sz="17900"/>
            </a:lvl7pPr>
            <a:lvl8pPr lvl="7" algn="ctr">
              <a:spcBef>
                <a:spcPts val="0"/>
              </a:spcBef>
              <a:spcAft>
                <a:spcPts val="0"/>
              </a:spcAft>
              <a:buSzPts val="17900"/>
              <a:buNone/>
              <a:defRPr sz="17900"/>
            </a:lvl8pPr>
            <a:lvl9pPr lvl="8" algn="ctr">
              <a:spcBef>
                <a:spcPts val="0"/>
              </a:spcBef>
              <a:spcAft>
                <a:spcPts val="0"/>
              </a:spcAft>
              <a:buSzPts val="17900"/>
              <a:buNone/>
              <a:defRPr sz="17900"/>
            </a:lvl9pPr>
          </a:lstStyle>
          <a:p>
            <a:endParaRPr/>
          </a:p>
        </p:txBody>
      </p:sp>
      <p:sp>
        <p:nvSpPr>
          <p:cNvPr id="19" name="Google Shape;19;gcf491cbe36_0_15"/>
          <p:cNvSpPr txBox="1">
            <a:spLocks noGrp="1"/>
          </p:cNvSpPr>
          <p:nvPr>
            <p:ph type="sldNum" idx="12"/>
          </p:nvPr>
        </p:nvSpPr>
        <p:spPr>
          <a:xfrm>
            <a:off x="33042585" y="33160653"/>
            <a:ext cx="2139900" cy="2799000"/>
          </a:xfrm>
          <a:prstGeom prst="rect">
            <a:avLst/>
          </a:prstGeom>
        </p:spPr>
        <p:txBody>
          <a:bodyPr spcFirstLastPara="1" wrap="square" lIns="454425" tIns="454425" rIns="454425" bIns="454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cf491cbe36_0_18"/>
          <p:cNvSpPr txBox="1">
            <a:spLocks noGrp="1"/>
          </p:cNvSpPr>
          <p:nvPr>
            <p:ph type="title"/>
          </p:nvPr>
        </p:nvSpPr>
        <p:spPr>
          <a:xfrm>
            <a:off x="1215630" y="3164622"/>
            <a:ext cx="33230400" cy="4072500"/>
          </a:xfrm>
          <a:prstGeom prst="rect">
            <a:avLst/>
          </a:prstGeom>
        </p:spPr>
        <p:txBody>
          <a:bodyPr spcFirstLastPara="1" wrap="square" lIns="454425" tIns="454425" rIns="454425" bIns="454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2" name="Google Shape;22;gcf491cbe36_0_18"/>
          <p:cNvSpPr txBox="1">
            <a:spLocks noGrp="1"/>
          </p:cNvSpPr>
          <p:nvPr>
            <p:ph type="body" idx="1"/>
          </p:nvPr>
        </p:nvSpPr>
        <p:spPr>
          <a:xfrm>
            <a:off x="1215630" y="8195378"/>
            <a:ext cx="33230400" cy="24294300"/>
          </a:xfrm>
          <a:prstGeom prst="rect">
            <a:avLst/>
          </a:prstGeom>
        </p:spPr>
        <p:txBody>
          <a:bodyPr spcFirstLastPara="1" wrap="square" lIns="454425" tIns="454425" rIns="454425" bIns="454425" anchor="t" anchorCtr="0">
            <a:normAutofit/>
          </a:bodyPr>
          <a:lstStyle>
            <a:lvl1pPr marL="457200" lvl="0" indent="-793750">
              <a:spcBef>
                <a:spcPts val="0"/>
              </a:spcBef>
              <a:spcAft>
                <a:spcPts val="0"/>
              </a:spcAft>
              <a:buSzPts val="89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23" name="Google Shape;23;gcf491cbe36_0_18"/>
          <p:cNvSpPr txBox="1">
            <a:spLocks noGrp="1"/>
          </p:cNvSpPr>
          <p:nvPr>
            <p:ph type="sldNum" idx="12"/>
          </p:nvPr>
        </p:nvSpPr>
        <p:spPr>
          <a:xfrm>
            <a:off x="33042585" y="33160653"/>
            <a:ext cx="2139900" cy="2799000"/>
          </a:xfrm>
          <a:prstGeom prst="rect">
            <a:avLst/>
          </a:prstGeom>
        </p:spPr>
        <p:txBody>
          <a:bodyPr spcFirstLastPara="1" wrap="square" lIns="454425" tIns="454425" rIns="454425" bIns="454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cf491cbe36_0_22"/>
          <p:cNvSpPr txBox="1">
            <a:spLocks noGrp="1"/>
          </p:cNvSpPr>
          <p:nvPr>
            <p:ph type="title"/>
          </p:nvPr>
        </p:nvSpPr>
        <p:spPr>
          <a:xfrm>
            <a:off x="1215630" y="3164622"/>
            <a:ext cx="33230400" cy="4072500"/>
          </a:xfrm>
          <a:prstGeom prst="rect">
            <a:avLst/>
          </a:prstGeom>
        </p:spPr>
        <p:txBody>
          <a:bodyPr spcFirstLastPara="1" wrap="square" lIns="454425" tIns="454425" rIns="454425" bIns="454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6" name="Google Shape;26;gcf491cbe36_0_22"/>
          <p:cNvSpPr txBox="1">
            <a:spLocks noGrp="1"/>
          </p:cNvSpPr>
          <p:nvPr>
            <p:ph type="body" idx="1"/>
          </p:nvPr>
        </p:nvSpPr>
        <p:spPr>
          <a:xfrm>
            <a:off x="1215630" y="8195378"/>
            <a:ext cx="15599700" cy="24294300"/>
          </a:xfrm>
          <a:prstGeom prst="rect">
            <a:avLst/>
          </a:prstGeom>
        </p:spPr>
        <p:txBody>
          <a:bodyPr spcFirstLastPara="1" wrap="square" lIns="454425" tIns="454425" rIns="454425" bIns="454425"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7" name="Google Shape;27;gcf491cbe36_0_22"/>
          <p:cNvSpPr txBox="1">
            <a:spLocks noGrp="1"/>
          </p:cNvSpPr>
          <p:nvPr>
            <p:ph type="body" idx="2"/>
          </p:nvPr>
        </p:nvSpPr>
        <p:spPr>
          <a:xfrm>
            <a:off x="18846360" y="8195378"/>
            <a:ext cx="15599700" cy="24294300"/>
          </a:xfrm>
          <a:prstGeom prst="rect">
            <a:avLst/>
          </a:prstGeom>
        </p:spPr>
        <p:txBody>
          <a:bodyPr spcFirstLastPara="1" wrap="square" lIns="454425" tIns="454425" rIns="454425" bIns="454425"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8" name="Google Shape;28;gcf491cbe36_0_22"/>
          <p:cNvSpPr txBox="1">
            <a:spLocks noGrp="1"/>
          </p:cNvSpPr>
          <p:nvPr>
            <p:ph type="sldNum" idx="12"/>
          </p:nvPr>
        </p:nvSpPr>
        <p:spPr>
          <a:xfrm>
            <a:off x="33042585" y="33160653"/>
            <a:ext cx="2139900" cy="2799000"/>
          </a:xfrm>
          <a:prstGeom prst="rect">
            <a:avLst/>
          </a:prstGeom>
        </p:spPr>
        <p:txBody>
          <a:bodyPr spcFirstLastPara="1" wrap="square" lIns="454425" tIns="454425" rIns="454425" bIns="454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cf491cbe36_0_27"/>
          <p:cNvSpPr txBox="1">
            <a:spLocks noGrp="1"/>
          </p:cNvSpPr>
          <p:nvPr>
            <p:ph type="title"/>
          </p:nvPr>
        </p:nvSpPr>
        <p:spPr>
          <a:xfrm>
            <a:off x="1215630" y="3164622"/>
            <a:ext cx="33230400" cy="4072500"/>
          </a:xfrm>
          <a:prstGeom prst="rect">
            <a:avLst/>
          </a:prstGeom>
        </p:spPr>
        <p:txBody>
          <a:bodyPr spcFirstLastPara="1" wrap="square" lIns="454425" tIns="454425" rIns="454425" bIns="454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31" name="Google Shape;31;gcf491cbe36_0_27"/>
          <p:cNvSpPr txBox="1">
            <a:spLocks noGrp="1"/>
          </p:cNvSpPr>
          <p:nvPr>
            <p:ph type="sldNum" idx="12"/>
          </p:nvPr>
        </p:nvSpPr>
        <p:spPr>
          <a:xfrm>
            <a:off x="33042585" y="33160653"/>
            <a:ext cx="2139900" cy="2799000"/>
          </a:xfrm>
          <a:prstGeom prst="rect">
            <a:avLst/>
          </a:prstGeom>
        </p:spPr>
        <p:txBody>
          <a:bodyPr spcFirstLastPara="1" wrap="square" lIns="454425" tIns="454425" rIns="454425" bIns="454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cf491cbe36_0_30"/>
          <p:cNvSpPr txBox="1">
            <a:spLocks noGrp="1"/>
          </p:cNvSpPr>
          <p:nvPr>
            <p:ph type="title"/>
          </p:nvPr>
        </p:nvSpPr>
        <p:spPr>
          <a:xfrm>
            <a:off x="1215630" y="3950933"/>
            <a:ext cx="10951200" cy="5373900"/>
          </a:xfrm>
          <a:prstGeom prst="rect">
            <a:avLst/>
          </a:prstGeom>
        </p:spPr>
        <p:txBody>
          <a:bodyPr spcFirstLastPara="1" wrap="square" lIns="454425" tIns="454425" rIns="454425" bIns="454425" anchor="b" anchorCtr="0">
            <a:normAutofit/>
          </a:bodyPr>
          <a:lstStyle>
            <a:lvl1pPr lvl="0">
              <a:spcBef>
                <a:spcPts val="0"/>
              </a:spcBef>
              <a:spcAft>
                <a:spcPts val="0"/>
              </a:spcAft>
              <a:buSzPts val="11900"/>
              <a:buNone/>
              <a:defRPr sz="11900"/>
            </a:lvl1pPr>
            <a:lvl2pPr lvl="1">
              <a:spcBef>
                <a:spcPts val="0"/>
              </a:spcBef>
              <a:spcAft>
                <a:spcPts val="0"/>
              </a:spcAft>
              <a:buSzPts val="11900"/>
              <a:buNone/>
              <a:defRPr sz="11900"/>
            </a:lvl2pPr>
            <a:lvl3pPr lvl="2">
              <a:spcBef>
                <a:spcPts val="0"/>
              </a:spcBef>
              <a:spcAft>
                <a:spcPts val="0"/>
              </a:spcAft>
              <a:buSzPts val="11900"/>
              <a:buNone/>
              <a:defRPr sz="11900"/>
            </a:lvl3pPr>
            <a:lvl4pPr lvl="3">
              <a:spcBef>
                <a:spcPts val="0"/>
              </a:spcBef>
              <a:spcAft>
                <a:spcPts val="0"/>
              </a:spcAft>
              <a:buSzPts val="11900"/>
              <a:buNone/>
              <a:defRPr sz="11900"/>
            </a:lvl4pPr>
            <a:lvl5pPr lvl="4">
              <a:spcBef>
                <a:spcPts val="0"/>
              </a:spcBef>
              <a:spcAft>
                <a:spcPts val="0"/>
              </a:spcAft>
              <a:buSzPts val="11900"/>
              <a:buNone/>
              <a:defRPr sz="11900"/>
            </a:lvl5pPr>
            <a:lvl6pPr lvl="5">
              <a:spcBef>
                <a:spcPts val="0"/>
              </a:spcBef>
              <a:spcAft>
                <a:spcPts val="0"/>
              </a:spcAft>
              <a:buSzPts val="11900"/>
              <a:buNone/>
              <a:defRPr sz="11900"/>
            </a:lvl6pPr>
            <a:lvl7pPr lvl="6">
              <a:spcBef>
                <a:spcPts val="0"/>
              </a:spcBef>
              <a:spcAft>
                <a:spcPts val="0"/>
              </a:spcAft>
              <a:buSzPts val="11900"/>
              <a:buNone/>
              <a:defRPr sz="11900"/>
            </a:lvl7pPr>
            <a:lvl8pPr lvl="7">
              <a:spcBef>
                <a:spcPts val="0"/>
              </a:spcBef>
              <a:spcAft>
                <a:spcPts val="0"/>
              </a:spcAft>
              <a:buSzPts val="11900"/>
              <a:buNone/>
              <a:defRPr sz="11900"/>
            </a:lvl8pPr>
            <a:lvl9pPr lvl="8">
              <a:spcBef>
                <a:spcPts val="0"/>
              </a:spcBef>
              <a:spcAft>
                <a:spcPts val="0"/>
              </a:spcAft>
              <a:buSzPts val="11900"/>
              <a:buNone/>
              <a:defRPr sz="11900"/>
            </a:lvl9pPr>
          </a:lstStyle>
          <a:p>
            <a:endParaRPr/>
          </a:p>
        </p:txBody>
      </p:sp>
      <p:sp>
        <p:nvSpPr>
          <p:cNvPr id="34" name="Google Shape;34;gcf491cbe36_0_30"/>
          <p:cNvSpPr txBox="1">
            <a:spLocks noGrp="1"/>
          </p:cNvSpPr>
          <p:nvPr>
            <p:ph type="body" idx="1"/>
          </p:nvPr>
        </p:nvSpPr>
        <p:spPr>
          <a:xfrm>
            <a:off x="1215630" y="9881600"/>
            <a:ext cx="10951200" cy="22609200"/>
          </a:xfrm>
          <a:prstGeom prst="rect">
            <a:avLst/>
          </a:prstGeom>
        </p:spPr>
        <p:txBody>
          <a:bodyPr spcFirstLastPara="1" wrap="square" lIns="454425" tIns="454425" rIns="454425" bIns="454425"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5" name="Google Shape;35;gcf491cbe36_0_30"/>
          <p:cNvSpPr txBox="1">
            <a:spLocks noGrp="1"/>
          </p:cNvSpPr>
          <p:nvPr>
            <p:ph type="sldNum" idx="12"/>
          </p:nvPr>
        </p:nvSpPr>
        <p:spPr>
          <a:xfrm>
            <a:off x="33042585" y="33160653"/>
            <a:ext cx="2139900" cy="2799000"/>
          </a:xfrm>
          <a:prstGeom prst="rect">
            <a:avLst/>
          </a:prstGeom>
        </p:spPr>
        <p:txBody>
          <a:bodyPr spcFirstLastPara="1" wrap="square" lIns="454425" tIns="454425" rIns="454425" bIns="454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cf491cbe36_0_34"/>
          <p:cNvSpPr txBox="1">
            <a:spLocks noGrp="1"/>
          </p:cNvSpPr>
          <p:nvPr>
            <p:ph type="title"/>
          </p:nvPr>
        </p:nvSpPr>
        <p:spPr>
          <a:xfrm>
            <a:off x="1911975" y="3201067"/>
            <a:ext cx="24834300" cy="29090100"/>
          </a:xfrm>
          <a:prstGeom prst="rect">
            <a:avLst/>
          </a:prstGeom>
        </p:spPr>
        <p:txBody>
          <a:bodyPr spcFirstLastPara="1" wrap="square" lIns="454425" tIns="454425" rIns="454425" bIns="454425" anchor="ctr" anchorCtr="0">
            <a:normAutofit/>
          </a:bodyPr>
          <a:lstStyle>
            <a:lvl1pPr lvl="0">
              <a:spcBef>
                <a:spcPts val="0"/>
              </a:spcBef>
              <a:spcAft>
                <a:spcPts val="0"/>
              </a:spcAft>
              <a:buSzPts val="23900"/>
              <a:buNone/>
              <a:defRPr sz="23900"/>
            </a:lvl1pPr>
            <a:lvl2pPr lvl="1">
              <a:spcBef>
                <a:spcPts val="0"/>
              </a:spcBef>
              <a:spcAft>
                <a:spcPts val="0"/>
              </a:spcAft>
              <a:buSzPts val="23900"/>
              <a:buNone/>
              <a:defRPr sz="23900"/>
            </a:lvl2pPr>
            <a:lvl3pPr lvl="2">
              <a:spcBef>
                <a:spcPts val="0"/>
              </a:spcBef>
              <a:spcAft>
                <a:spcPts val="0"/>
              </a:spcAft>
              <a:buSzPts val="23900"/>
              <a:buNone/>
              <a:defRPr sz="23900"/>
            </a:lvl3pPr>
            <a:lvl4pPr lvl="3">
              <a:spcBef>
                <a:spcPts val="0"/>
              </a:spcBef>
              <a:spcAft>
                <a:spcPts val="0"/>
              </a:spcAft>
              <a:buSzPts val="23900"/>
              <a:buNone/>
              <a:defRPr sz="23900"/>
            </a:lvl4pPr>
            <a:lvl5pPr lvl="4">
              <a:spcBef>
                <a:spcPts val="0"/>
              </a:spcBef>
              <a:spcAft>
                <a:spcPts val="0"/>
              </a:spcAft>
              <a:buSzPts val="23900"/>
              <a:buNone/>
              <a:defRPr sz="23900"/>
            </a:lvl5pPr>
            <a:lvl6pPr lvl="5">
              <a:spcBef>
                <a:spcPts val="0"/>
              </a:spcBef>
              <a:spcAft>
                <a:spcPts val="0"/>
              </a:spcAft>
              <a:buSzPts val="23900"/>
              <a:buNone/>
              <a:defRPr sz="23900"/>
            </a:lvl6pPr>
            <a:lvl7pPr lvl="6">
              <a:spcBef>
                <a:spcPts val="0"/>
              </a:spcBef>
              <a:spcAft>
                <a:spcPts val="0"/>
              </a:spcAft>
              <a:buSzPts val="23900"/>
              <a:buNone/>
              <a:defRPr sz="23900"/>
            </a:lvl7pPr>
            <a:lvl8pPr lvl="7">
              <a:spcBef>
                <a:spcPts val="0"/>
              </a:spcBef>
              <a:spcAft>
                <a:spcPts val="0"/>
              </a:spcAft>
              <a:buSzPts val="23900"/>
              <a:buNone/>
              <a:defRPr sz="23900"/>
            </a:lvl8pPr>
            <a:lvl9pPr lvl="8">
              <a:spcBef>
                <a:spcPts val="0"/>
              </a:spcBef>
              <a:spcAft>
                <a:spcPts val="0"/>
              </a:spcAft>
              <a:buSzPts val="23900"/>
              <a:buNone/>
              <a:defRPr sz="23900"/>
            </a:lvl9pPr>
          </a:lstStyle>
          <a:p>
            <a:endParaRPr/>
          </a:p>
        </p:txBody>
      </p:sp>
      <p:sp>
        <p:nvSpPr>
          <p:cNvPr id="38" name="Google Shape;38;gcf491cbe36_0_34"/>
          <p:cNvSpPr txBox="1">
            <a:spLocks noGrp="1"/>
          </p:cNvSpPr>
          <p:nvPr>
            <p:ph type="sldNum" idx="12"/>
          </p:nvPr>
        </p:nvSpPr>
        <p:spPr>
          <a:xfrm>
            <a:off x="33042585" y="33160653"/>
            <a:ext cx="2139900" cy="2799000"/>
          </a:xfrm>
          <a:prstGeom prst="rect">
            <a:avLst/>
          </a:prstGeom>
        </p:spPr>
        <p:txBody>
          <a:bodyPr spcFirstLastPara="1" wrap="square" lIns="454425" tIns="454425" rIns="454425" bIns="454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cf491cbe36_0_37"/>
          <p:cNvSpPr/>
          <p:nvPr/>
        </p:nvSpPr>
        <p:spPr>
          <a:xfrm>
            <a:off x="17830800" y="-889"/>
            <a:ext cx="17830800" cy="36576000"/>
          </a:xfrm>
          <a:prstGeom prst="rect">
            <a:avLst/>
          </a:prstGeom>
          <a:solidFill>
            <a:schemeClr val="lt2"/>
          </a:solidFill>
          <a:ln>
            <a:noFill/>
          </a:ln>
        </p:spPr>
        <p:txBody>
          <a:bodyPr spcFirstLastPara="1" wrap="square" lIns="454425" tIns="454425" rIns="454425" bIns="454425" anchor="ctr" anchorCtr="0">
            <a:noAutofit/>
          </a:bodyPr>
          <a:lstStyle/>
          <a:p>
            <a:pPr marL="0" lvl="0" indent="0" algn="l" rtl="0">
              <a:spcBef>
                <a:spcPts val="0"/>
              </a:spcBef>
              <a:spcAft>
                <a:spcPts val="0"/>
              </a:spcAft>
              <a:buNone/>
            </a:pPr>
            <a:endParaRPr/>
          </a:p>
        </p:txBody>
      </p:sp>
      <p:sp>
        <p:nvSpPr>
          <p:cNvPr id="41" name="Google Shape;41;gcf491cbe36_0_37"/>
          <p:cNvSpPr txBox="1">
            <a:spLocks noGrp="1"/>
          </p:cNvSpPr>
          <p:nvPr>
            <p:ph type="title"/>
          </p:nvPr>
        </p:nvSpPr>
        <p:spPr>
          <a:xfrm>
            <a:off x="1035450" y="8769244"/>
            <a:ext cx="15776400" cy="10540800"/>
          </a:xfrm>
          <a:prstGeom prst="rect">
            <a:avLst/>
          </a:prstGeom>
        </p:spPr>
        <p:txBody>
          <a:bodyPr spcFirstLastPara="1" wrap="square" lIns="454425" tIns="454425" rIns="454425" bIns="454425" anchor="b" anchorCtr="0">
            <a:normAutofit/>
          </a:bodyPr>
          <a:lstStyle>
            <a:lvl1pPr lvl="0" algn="ctr">
              <a:spcBef>
                <a:spcPts val="0"/>
              </a:spcBef>
              <a:spcAft>
                <a:spcPts val="0"/>
              </a:spcAft>
              <a:buSzPts val="20900"/>
              <a:buNone/>
              <a:defRPr sz="20900"/>
            </a:lvl1pPr>
            <a:lvl2pPr lvl="1" algn="ctr">
              <a:spcBef>
                <a:spcPts val="0"/>
              </a:spcBef>
              <a:spcAft>
                <a:spcPts val="0"/>
              </a:spcAft>
              <a:buSzPts val="20900"/>
              <a:buNone/>
              <a:defRPr sz="20900"/>
            </a:lvl2pPr>
            <a:lvl3pPr lvl="2" algn="ctr">
              <a:spcBef>
                <a:spcPts val="0"/>
              </a:spcBef>
              <a:spcAft>
                <a:spcPts val="0"/>
              </a:spcAft>
              <a:buSzPts val="20900"/>
              <a:buNone/>
              <a:defRPr sz="20900"/>
            </a:lvl3pPr>
            <a:lvl4pPr lvl="3" algn="ctr">
              <a:spcBef>
                <a:spcPts val="0"/>
              </a:spcBef>
              <a:spcAft>
                <a:spcPts val="0"/>
              </a:spcAft>
              <a:buSzPts val="20900"/>
              <a:buNone/>
              <a:defRPr sz="20900"/>
            </a:lvl4pPr>
            <a:lvl5pPr lvl="4" algn="ctr">
              <a:spcBef>
                <a:spcPts val="0"/>
              </a:spcBef>
              <a:spcAft>
                <a:spcPts val="0"/>
              </a:spcAft>
              <a:buSzPts val="20900"/>
              <a:buNone/>
              <a:defRPr sz="20900"/>
            </a:lvl5pPr>
            <a:lvl6pPr lvl="5" algn="ctr">
              <a:spcBef>
                <a:spcPts val="0"/>
              </a:spcBef>
              <a:spcAft>
                <a:spcPts val="0"/>
              </a:spcAft>
              <a:buSzPts val="20900"/>
              <a:buNone/>
              <a:defRPr sz="20900"/>
            </a:lvl6pPr>
            <a:lvl7pPr lvl="6" algn="ctr">
              <a:spcBef>
                <a:spcPts val="0"/>
              </a:spcBef>
              <a:spcAft>
                <a:spcPts val="0"/>
              </a:spcAft>
              <a:buSzPts val="20900"/>
              <a:buNone/>
              <a:defRPr sz="20900"/>
            </a:lvl7pPr>
            <a:lvl8pPr lvl="7" algn="ctr">
              <a:spcBef>
                <a:spcPts val="0"/>
              </a:spcBef>
              <a:spcAft>
                <a:spcPts val="0"/>
              </a:spcAft>
              <a:buSzPts val="20900"/>
              <a:buNone/>
              <a:defRPr sz="20900"/>
            </a:lvl8pPr>
            <a:lvl9pPr lvl="8" algn="ctr">
              <a:spcBef>
                <a:spcPts val="0"/>
              </a:spcBef>
              <a:spcAft>
                <a:spcPts val="0"/>
              </a:spcAft>
              <a:buSzPts val="20900"/>
              <a:buNone/>
              <a:defRPr sz="20900"/>
            </a:lvl9pPr>
          </a:lstStyle>
          <a:p>
            <a:endParaRPr/>
          </a:p>
        </p:txBody>
      </p:sp>
      <p:sp>
        <p:nvSpPr>
          <p:cNvPr id="42" name="Google Shape;42;gcf491cbe36_0_37"/>
          <p:cNvSpPr txBox="1">
            <a:spLocks noGrp="1"/>
          </p:cNvSpPr>
          <p:nvPr>
            <p:ph type="subTitle" idx="1"/>
          </p:nvPr>
        </p:nvSpPr>
        <p:spPr>
          <a:xfrm>
            <a:off x="1035450" y="19932978"/>
            <a:ext cx="15776400" cy="8782800"/>
          </a:xfrm>
          <a:prstGeom prst="rect">
            <a:avLst/>
          </a:prstGeom>
        </p:spPr>
        <p:txBody>
          <a:bodyPr spcFirstLastPara="1" wrap="square" lIns="454425" tIns="454425" rIns="454425" bIns="454425" anchor="t" anchorCtr="0">
            <a:normAutofit/>
          </a:bodyPr>
          <a:lstStyle>
            <a:lvl1pPr lvl="0" algn="ctr">
              <a:lnSpc>
                <a:spcPct val="100000"/>
              </a:lnSpc>
              <a:spcBef>
                <a:spcPts val="0"/>
              </a:spcBef>
              <a:spcAft>
                <a:spcPts val="0"/>
              </a:spcAft>
              <a:buSzPts val="10400"/>
              <a:buNone/>
              <a:defRPr sz="10400"/>
            </a:lvl1pPr>
            <a:lvl2pPr lvl="1" algn="ctr">
              <a:lnSpc>
                <a:spcPct val="100000"/>
              </a:lnSpc>
              <a:spcBef>
                <a:spcPts val="0"/>
              </a:spcBef>
              <a:spcAft>
                <a:spcPts val="0"/>
              </a:spcAft>
              <a:buSzPts val="10400"/>
              <a:buNone/>
              <a:defRPr sz="10400"/>
            </a:lvl2pPr>
            <a:lvl3pPr lvl="2" algn="ctr">
              <a:lnSpc>
                <a:spcPct val="100000"/>
              </a:lnSpc>
              <a:spcBef>
                <a:spcPts val="0"/>
              </a:spcBef>
              <a:spcAft>
                <a:spcPts val="0"/>
              </a:spcAft>
              <a:buSzPts val="10400"/>
              <a:buNone/>
              <a:defRPr sz="10400"/>
            </a:lvl3pPr>
            <a:lvl4pPr lvl="3" algn="ctr">
              <a:lnSpc>
                <a:spcPct val="100000"/>
              </a:lnSpc>
              <a:spcBef>
                <a:spcPts val="0"/>
              </a:spcBef>
              <a:spcAft>
                <a:spcPts val="0"/>
              </a:spcAft>
              <a:buSzPts val="10400"/>
              <a:buNone/>
              <a:defRPr sz="10400"/>
            </a:lvl4pPr>
            <a:lvl5pPr lvl="4" algn="ctr">
              <a:lnSpc>
                <a:spcPct val="100000"/>
              </a:lnSpc>
              <a:spcBef>
                <a:spcPts val="0"/>
              </a:spcBef>
              <a:spcAft>
                <a:spcPts val="0"/>
              </a:spcAft>
              <a:buSzPts val="10400"/>
              <a:buNone/>
              <a:defRPr sz="10400"/>
            </a:lvl5pPr>
            <a:lvl6pPr lvl="5" algn="ctr">
              <a:lnSpc>
                <a:spcPct val="100000"/>
              </a:lnSpc>
              <a:spcBef>
                <a:spcPts val="0"/>
              </a:spcBef>
              <a:spcAft>
                <a:spcPts val="0"/>
              </a:spcAft>
              <a:buSzPts val="10400"/>
              <a:buNone/>
              <a:defRPr sz="10400"/>
            </a:lvl6pPr>
            <a:lvl7pPr lvl="6" algn="ctr">
              <a:lnSpc>
                <a:spcPct val="100000"/>
              </a:lnSpc>
              <a:spcBef>
                <a:spcPts val="0"/>
              </a:spcBef>
              <a:spcAft>
                <a:spcPts val="0"/>
              </a:spcAft>
              <a:buSzPts val="10400"/>
              <a:buNone/>
              <a:defRPr sz="10400"/>
            </a:lvl7pPr>
            <a:lvl8pPr lvl="7" algn="ctr">
              <a:lnSpc>
                <a:spcPct val="100000"/>
              </a:lnSpc>
              <a:spcBef>
                <a:spcPts val="0"/>
              </a:spcBef>
              <a:spcAft>
                <a:spcPts val="0"/>
              </a:spcAft>
              <a:buSzPts val="10400"/>
              <a:buNone/>
              <a:defRPr sz="10400"/>
            </a:lvl8pPr>
            <a:lvl9pPr lvl="8" algn="ctr">
              <a:lnSpc>
                <a:spcPct val="100000"/>
              </a:lnSpc>
              <a:spcBef>
                <a:spcPts val="0"/>
              </a:spcBef>
              <a:spcAft>
                <a:spcPts val="0"/>
              </a:spcAft>
              <a:buSzPts val="10400"/>
              <a:buNone/>
              <a:defRPr sz="10400"/>
            </a:lvl9pPr>
          </a:lstStyle>
          <a:p>
            <a:endParaRPr/>
          </a:p>
        </p:txBody>
      </p:sp>
      <p:sp>
        <p:nvSpPr>
          <p:cNvPr id="43" name="Google Shape;43;gcf491cbe36_0_37"/>
          <p:cNvSpPr txBox="1">
            <a:spLocks noGrp="1"/>
          </p:cNvSpPr>
          <p:nvPr>
            <p:ph type="body" idx="2"/>
          </p:nvPr>
        </p:nvSpPr>
        <p:spPr>
          <a:xfrm>
            <a:off x="19264050" y="5148978"/>
            <a:ext cx="14964300" cy="26276400"/>
          </a:xfrm>
          <a:prstGeom prst="rect">
            <a:avLst/>
          </a:prstGeom>
        </p:spPr>
        <p:txBody>
          <a:bodyPr spcFirstLastPara="1" wrap="square" lIns="454425" tIns="454425" rIns="454425" bIns="454425" anchor="ctr" anchorCtr="0">
            <a:normAutofit/>
          </a:bodyPr>
          <a:lstStyle>
            <a:lvl1pPr marL="457200" lvl="0" indent="-793750">
              <a:spcBef>
                <a:spcPts val="0"/>
              </a:spcBef>
              <a:spcAft>
                <a:spcPts val="0"/>
              </a:spcAft>
              <a:buSzPts val="89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44" name="Google Shape;44;gcf491cbe36_0_37"/>
          <p:cNvSpPr txBox="1">
            <a:spLocks noGrp="1"/>
          </p:cNvSpPr>
          <p:nvPr>
            <p:ph type="sldNum" idx="12"/>
          </p:nvPr>
        </p:nvSpPr>
        <p:spPr>
          <a:xfrm>
            <a:off x="33042585" y="33160653"/>
            <a:ext cx="2139900" cy="2799000"/>
          </a:xfrm>
          <a:prstGeom prst="rect">
            <a:avLst/>
          </a:prstGeom>
        </p:spPr>
        <p:txBody>
          <a:bodyPr spcFirstLastPara="1" wrap="square" lIns="454425" tIns="454425" rIns="454425" bIns="454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cf491cbe36_0_43"/>
          <p:cNvSpPr txBox="1">
            <a:spLocks noGrp="1"/>
          </p:cNvSpPr>
          <p:nvPr>
            <p:ph type="body" idx="1"/>
          </p:nvPr>
        </p:nvSpPr>
        <p:spPr>
          <a:xfrm>
            <a:off x="1215630" y="30084089"/>
            <a:ext cx="23395200" cy="4302900"/>
          </a:xfrm>
          <a:prstGeom prst="rect">
            <a:avLst/>
          </a:prstGeom>
        </p:spPr>
        <p:txBody>
          <a:bodyPr spcFirstLastPara="1" wrap="square" lIns="454425" tIns="454425" rIns="454425" bIns="454425" anchor="ctr" anchorCtr="0">
            <a:normAutofit/>
          </a:bodyPr>
          <a:lstStyle>
            <a:lvl1pPr marL="457200" lvl="0" indent="-228600">
              <a:lnSpc>
                <a:spcPct val="100000"/>
              </a:lnSpc>
              <a:spcBef>
                <a:spcPts val="0"/>
              </a:spcBef>
              <a:spcAft>
                <a:spcPts val="0"/>
              </a:spcAft>
              <a:buSzPts val="8900"/>
              <a:buNone/>
              <a:defRPr/>
            </a:lvl1pPr>
          </a:lstStyle>
          <a:p>
            <a:endParaRPr/>
          </a:p>
        </p:txBody>
      </p:sp>
      <p:sp>
        <p:nvSpPr>
          <p:cNvPr id="47" name="Google Shape;47;gcf491cbe36_0_43"/>
          <p:cNvSpPr txBox="1">
            <a:spLocks noGrp="1"/>
          </p:cNvSpPr>
          <p:nvPr>
            <p:ph type="sldNum" idx="12"/>
          </p:nvPr>
        </p:nvSpPr>
        <p:spPr>
          <a:xfrm>
            <a:off x="33042585" y="33160653"/>
            <a:ext cx="2139900" cy="2799000"/>
          </a:xfrm>
          <a:prstGeom prst="rect">
            <a:avLst/>
          </a:prstGeom>
        </p:spPr>
        <p:txBody>
          <a:bodyPr spcFirstLastPara="1" wrap="square" lIns="454425" tIns="454425" rIns="454425" bIns="454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cf491cbe36_0_7"/>
          <p:cNvSpPr txBox="1">
            <a:spLocks noGrp="1"/>
          </p:cNvSpPr>
          <p:nvPr>
            <p:ph type="title"/>
          </p:nvPr>
        </p:nvSpPr>
        <p:spPr>
          <a:xfrm>
            <a:off x="1215630" y="3164622"/>
            <a:ext cx="33230400" cy="4072500"/>
          </a:xfrm>
          <a:prstGeom prst="rect">
            <a:avLst/>
          </a:prstGeom>
          <a:noFill/>
          <a:ln>
            <a:noFill/>
          </a:ln>
        </p:spPr>
        <p:txBody>
          <a:bodyPr spcFirstLastPara="1" wrap="square" lIns="454425" tIns="454425" rIns="454425" bIns="454425" anchor="t" anchorCtr="0">
            <a:normAutofit/>
          </a:bodyPr>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a:endParaRPr/>
          </a:p>
        </p:txBody>
      </p:sp>
      <p:sp>
        <p:nvSpPr>
          <p:cNvPr id="11" name="Google Shape;11;gcf491cbe36_0_7"/>
          <p:cNvSpPr txBox="1">
            <a:spLocks noGrp="1"/>
          </p:cNvSpPr>
          <p:nvPr>
            <p:ph type="body" idx="1"/>
          </p:nvPr>
        </p:nvSpPr>
        <p:spPr>
          <a:xfrm>
            <a:off x="1215630" y="8195378"/>
            <a:ext cx="33230400" cy="24294300"/>
          </a:xfrm>
          <a:prstGeom prst="rect">
            <a:avLst/>
          </a:prstGeom>
          <a:noFill/>
          <a:ln>
            <a:noFill/>
          </a:ln>
        </p:spPr>
        <p:txBody>
          <a:bodyPr spcFirstLastPara="1" wrap="square" lIns="454425" tIns="454425" rIns="454425" bIns="454425" anchor="t" anchorCtr="0">
            <a:normAutofit/>
          </a:bodyPr>
          <a:lstStyle>
            <a:lvl1pPr marL="457200" lvl="0" indent="-793750">
              <a:lnSpc>
                <a:spcPct val="115000"/>
              </a:lnSpc>
              <a:spcBef>
                <a:spcPts val="0"/>
              </a:spcBef>
              <a:spcAft>
                <a:spcPts val="0"/>
              </a:spcAft>
              <a:buClr>
                <a:schemeClr val="dk2"/>
              </a:buClr>
              <a:buSzPts val="8900"/>
              <a:buChar char="●"/>
              <a:defRPr sz="8900">
                <a:solidFill>
                  <a:schemeClr val="dk2"/>
                </a:solidFill>
              </a:defRPr>
            </a:lvl1pPr>
            <a:lvl2pPr marL="914400" lvl="1" indent="-673100">
              <a:lnSpc>
                <a:spcPct val="115000"/>
              </a:lnSpc>
              <a:spcBef>
                <a:spcPts val="0"/>
              </a:spcBef>
              <a:spcAft>
                <a:spcPts val="0"/>
              </a:spcAft>
              <a:buClr>
                <a:schemeClr val="dk2"/>
              </a:buClr>
              <a:buSzPts val="7000"/>
              <a:buChar char="○"/>
              <a:defRPr sz="7000">
                <a:solidFill>
                  <a:schemeClr val="dk2"/>
                </a:solidFill>
              </a:defRPr>
            </a:lvl2pPr>
            <a:lvl3pPr marL="1371600" lvl="2" indent="-673100">
              <a:lnSpc>
                <a:spcPct val="115000"/>
              </a:lnSpc>
              <a:spcBef>
                <a:spcPts val="0"/>
              </a:spcBef>
              <a:spcAft>
                <a:spcPts val="0"/>
              </a:spcAft>
              <a:buClr>
                <a:schemeClr val="dk2"/>
              </a:buClr>
              <a:buSzPts val="7000"/>
              <a:buChar char="■"/>
              <a:defRPr sz="7000">
                <a:solidFill>
                  <a:schemeClr val="dk2"/>
                </a:solidFill>
              </a:defRPr>
            </a:lvl3pPr>
            <a:lvl4pPr marL="1828800" lvl="3" indent="-673100">
              <a:lnSpc>
                <a:spcPct val="115000"/>
              </a:lnSpc>
              <a:spcBef>
                <a:spcPts val="0"/>
              </a:spcBef>
              <a:spcAft>
                <a:spcPts val="0"/>
              </a:spcAft>
              <a:buClr>
                <a:schemeClr val="dk2"/>
              </a:buClr>
              <a:buSzPts val="7000"/>
              <a:buChar char="●"/>
              <a:defRPr sz="7000">
                <a:solidFill>
                  <a:schemeClr val="dk2"/>
                </a:solidFill>
              </a:defRPr>
            </a:lvl4pPr>
            <a:lvl5pPr marL="2286000" lvl="4" indent="-673100">
              <a:lnSpc>
                <a:spcPct val="115000"/>
              </a:lnSpc>
              <a:spcBef>
                <a:spcPts val="0"/>
              </a:spcBef>
              <a:spcAft>
                <a:spcPts val="0"/>
              </a:spcAft>
              <a:buClr>
                <a:schemeClr val="dk2"/>
              </a:buClr>
              <a:buSzPts val="7000"/>
              <a:buChar char="○"/>
              <a:defRPr sz="7000">
                <a:solidFill>
                  <a:schemeClr val="dk2"/>
                </a:solidFill>
              </a:defRPr>
            </a:lvl5pPr>
            <a:lvl6pPr marL="2743200" lvl="5" indent="-673100">
              <a:lnSpc>
                <a:spcPct val="115000"/>
              </a:lnSpc>
              <a:spcBef>
                <a:spcPts val="0"/>
              </a:spcBef>
              <a:spcAft>
                <a:spcPts val="0"/>
              </a:spcAft>
              <a:buClr>
                <a:schemeClr val="dk2"/>
              </a:buClr>
              <a:buSzPts val="7000"/>
              <a:buChar char="■"/>
              <a:defRPr sz="7000">
                <a:solidFill>
                  <a:schemeClr val="dk2"/>
                </a:solidFill>
              </a:defRPr>
            </a:lvl6pPr>
            <a:lvl7pPr marL="3200400" lvl="6" indent="-673100">
              <a:lnSpc>
                <a:spcPct val="115000"/>
              </a:lnSpc>
              <a:spcBef>
                <a:spcPts val="0"/>
              </a:spcBef>
              <a:spcAft>
                <a:spcPts val="0"/>
              </a:spcAft>
              <a:buClr>
                <a:schemeClr val="dk2"/>
              </a:buClr>
              <a:buSzPts val="7000"/>
              <a:buChar char="●"/>
              <a:defRPr sz="7000">
                <a:solidFill>
                  <a:schemeClr val="dk2"/>
                </a:solidFill>
              </a:defRPr>
            </a:lvl7pPr>
            <a:lvl8pPr marL="3657600" lvl="7" indent="-673100">
              <a:lnSpc>
                <a:spcPct val="115000"/>
              </a:lnSpc>
              <a:spcBef>
                <a:spcPts val="0"/>
              </a:spcBef>
              <a:spcAft>
                <a:spcPts val="0"/>
              </a:spcAft>
              <a:buClr>
                <a:schemeClr val="dk2"/>
              </a:buClr>
              <a:buSzPts val="7000"/>
              <a:buChar char="○"/>
              <a:defRPr sz="7000">
                <a:solidFill>
                  <a:schemeClr val="dk2"/>
                </a:solidFill>
              </a:defRPr>
            </a:lvl8pPr>
            <a:lvl9pPr marL="4114800" lvl="8" indent="-673100">
              <a:lnSpc>
                <a:spcPct val="115000"/>
              </a:lnSpc>
              <a:spcBef>
                <a:spcPts val="0"/>
              </a:spcBef>
              <a:spcAft>
                <a:spcPts val="0"/>
              </a:spcAft>
              <a:buClr>
                <a:schemeClr val="dk2"/>
              </a:buClr>
              <a:buSzPts val="7000"/>
              <a:buChar char="■"/>
              <a:defRPr sz="7000">
                <a:solidFill>
                  <a:schemeClr val="dk2"/>
                </a:solidFill>
              </a:defRPr>
            </a:lvl9pPr>
          </a:lstStyle>
          <a:p>
            <a:endParaRPr/>
          </a:p>
        </p:txBody>
      </p:sp>
      <p:sp>
        <p:nvSpPr>
          <p:cNvPr id="12" name="Google Shape;12;gcf491cbe36_0_7"/>
          <p:cNvSpPr txBox="1">
            <a:spLocks noGrp="1"/>
          </p:cNvSpPr>
          <p:nvPr>
            <p:ph type="sldNum" idx="12"/>
          </p:nvPr>
        </p:nvSpPr>
        <p:spPr>
          <a:xfrm>
            <a:off x="33042585" y="33160653"/>
            <a:ext cx="2139900" cy="2799000"/>
          </a:xfrm>
          <a:prstGeom prst="rect">
            <a:avLst/>
          </a:prstGeom>
          <a:noFill/>
          <a:ln>
            <a:noFill/>
          </a:ln>
        </p:spPr>
        <p:txBody>
          <a:bodyPr spcFirstLastPara="1" wrap="square" lIns="454425" tIns="454425" rIns="454425" bIns="454425" anchor="ctr" anchorCtr="0">
            <a:normAutofit/>
          </a:bodyPr>
          <a:lstStyle>
            <a:lvl1pPr lvl="0" algn="r">
              <a:buNone/>
              <a:defRPr sz="5000">
                <a:solidFill>
                  <a:schemeClr val="dk2"/>
                </a:solidFill>
              </a:defRPr>
            </a:lvl1pPr>
            <a:lvl2pPr lvl="1" algn="r">
              <a:buNone/>
              <a:defRPr sz="5000">
                <a:solidFill>
                  <a:schemeClr val="dk2"/>
                </a:solidFill>
              </a:defRPr>
            </a:lvl2pPr>
            <a:lvl3pPr lvl="2" algn="r">
              <a:buNone/>
              <a:defRPr sz="5000">
                <a:solidFill>
                  <a:schemeClr val="dk2"/>
                </a:solidFill>
              </a:defRPr>
            </a:lvl3pPr>
            <a:lvl4pPr lvl="3" algn="r">
              <a:buNone/>
              <a:defRPr sz="5000">
                <a:solidFill>
                  <a:schemeClr val="dk2"/>
                </a:solidFill>
              </a:defRPr>
            </a:lvl4pPr>
            <a:lvl5pPr lvl="4" algn="r">
              <a:buNone/>
              <a:defRPr sz="5000">
                <a:solidFill>
                  <a:schemeClr val="dk2"/>
                </a:solidFill>
              </a:defRPr>
            </a:lvl5pPr>
            <a:lvl6pPr lvl="5" algn="r">
              <a:buNone/>
              <a:defRPr sz="5000">
                <a:solidFill>
                  <a:schemeClr val="dk2"/>
                </a:solidFill>
              </a:defRPr>
            </a:lvl6pPr>
            <a:lvl7pPr lvl="6" algn="r">
              <a:buNone/>
              <a:defRPr sz="5000">
                <a:solidFill>
                  <a:schemeClr val="dk2"/>
                </a:solidFill>
              </a:defRPr>
            </a:lvl7pPr>
            <a:lvl8pPr lvl="7" algn="r">
              <a:buNone/>
              <a:defRPr sz="5000">
                <a:solidFill>
                  <a:schemeClr val="dk2"/>
                </a:solidFill>
              </a:defRPr>
            </a:lvl8pPr>
            <a:lvl9pPr lvl="8" algn="r">
              <a:buNone/>
              <a:defRPr sz="5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p:nvPr/>
        </p:nvSpPr>
        <p:spPr>
          <a:xfrm>
            <a:off x="724687" y="5407151"/>
            <a:ext cx="11936400" cy="11298742"/>
          </a:xfrm>
          <a:prstGeom prst="rect">
            <a:avLst/>
          </a:prstGeom>
          <a:solidFill>
            <a:srgbClr val="FDEADA"/>
          </a:solidFill>
          <a:ln w="12700" cap="flat" cmpd="sng">
            <a:solidFill>
              <a:srgbClr val="385D8A"/>
            </a:solidFill>
            <a:prstDash val="solid"/>
            <a:miter lim="800000"/>
            <a:headEnd type="none" w="sm" len="sm"/>
            <a:tailEnd type="none" w="sm" len="sm"/>
          </a:ln>
        </p:spPr>
        <p:txBody>
          <a:bodyPr spcFirstLastPara="1" wrap="square" lIns="101875" tIns="50925" rIns="101875" bIns="50925" anchor="ctr" anchorCtr="0">
            <a:noAutofit/>
          </a:bodyPr>
          <a:lstStyle/>
          <a:p>
            <a:pPr marL="0" marR="0" lvl="0" indent="0" algn="l" rtl="0">
              <a:lnSpc>
                <a:spcPct val="100000"/>
              </a:lnSpc>
              <a:spcBef>
                <a:spcPts val="0"/>
              </a:spcBef>
              <a:spcAft>
                <a:spcPts val="0"/>
              </a:spcAft>
              <a:buNone/>
            </a:pPr>
            <a:endParaRPr sz="8000" b="0" i="0" u="none">
              <a:solidFill>
                <a:schemeClr val="dk1"/>
              </a:solidFill>
              <a:latin typeface="Arial"/>
              <a:ea typeface="Arial"/>
              <a:cs typeface="Arial"/>
              <a:sym typeface="Arial"/>
            </a:endParaRPr>
          </a:p>
        </p:txBody>
      </p:sp>
      <p:sp>
        <p:nvSpPr>
          <p:cNvPr id="60" name="Google Shape;60;p1"/>
          <p:cNvSpPr txBox="1"/>
          <p:nvPr/>
        </p:nvSpPr>
        <p:spPr>
          <a:xfrm>
            <a:off x="838987" y="5656893"/>
            <a:ext cx="2438400" cy="599700"/>
          </a:xfrm>
          <a:prstGeom prst="rect">
            <a:avLst/>
          </a:prstGeom>
          <a:blipFill rotWithShape="1">
            <a:blip r:embed="rId3">
              <a:alphaModFix/>
            </a:blip>
            <a:tile tx="0" ty="0" sx="70000" sy="70000" flip="none" algn="ctr"/>
          </a:blip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lgerian"/>
              <a:buNone/>
            </a:pPr>
            <a:r>
              <a:rPr lang="en-US" sz="3200" b="0" i="0" u="none" strike="noStrike" cap="none">
                <a:solidFill>
                  <a:schemeClr val="dk1"/>
                </a:solidFill>
                <a:latin typeface="Algerian"/>
                <a:ea typeface="Algerian"/>
                <a:cs typeface="Algerian"/>
                <a:sym typeface="Algerian"/>
              </a:rPr>
              <a:t>Abstract</a:t>
            </a:r>
            <a:endParaRPr/>
          </a:p>
        </p:txBody>
      </p:sp>
      <p:sp>
        <p:nvSpPr>
          <p:cNvPr id="61" name="Google Shape;61;p1"/>
          <p:cNvSpPr txBox="1"/>
          <p:nvPr/>
        </p:nvSpPr>
        <p:spPr>
          <a:xfrm>
            <a:off x="838987" y="6535270"/>
            <a:ext cx="11658600" cy="1141847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3200"/>
              <a:buFont typeface="Arial"/>
              <a:buNone/>
            </a:pPr>
            <a:r>
              <a:rPr lang="en-US" sz="3200" dirty="0">
                <a:effectLst/>
                <a:latin typeface="+mn-lt"/>
                <a:ea typeface="Times New Roman" panose="02020603050405020304" pitchFamily="18" charset="0"/>
              </a:rPr>
              <a:t>Cardiovascular diseases is the main cause of death all over the world and becomes severe health threat among higher age people. Early diagnosis of the disease can save lives and medical diagnosis plays key role. the practitioners are applying many advance treatments. The proposed works studies the risk of Cardiovascular diseases prediction based on machine learning and genetic algorithm. This work is an ensemble model of combining the efficacy of genetic algorithm along with decision tree classification. The features determined by the genetic algorithm are used for machine learning classification, which improves the efficacy of proposed prediction system. The dataset provided by UCI repository, named Cleveland dataset is used for the study.</a:t>
            </a:r>
            <a:r>
              <a:rPr lang="en-US" sz="1800" b="1" dirty="0">
                <a:effectLst/>
                <a:latin typeface="Times New Roman" panose="02020603050405020304" pitchFamily="18" charset="0"/>
                <a:ea typeface="Times New Roman" panose="02020603050405020304" pitchFamily="18" charset="0"/>
              </a:rPr>
              <a:t> </a:t>
            </a:r>
            <a:r>
              <a:rPr lang="en-US" sz="3200" dirty="0">
                <a:effectLst/>
                <a:latin typeface="+mn-lt"/>
                <a:ea typeface="Times New Roman" panose="02020603050405020304" pitchFamily="18" charset="0"/>
              </a:rPr>
              <a:t>The dataset with 303 instances and 14 attributes with five class types are used for the study. The class values range from 0 - Normal to 4- Stoke. The experimental results shows that the Genetic Algorithm based feature selection and classification bring best results on multiple class disease threat prediction. The application is designed that patients can able to predict and discuss with practitioners through the designed web application.</a:t>
            </a:r>
          </a:p>
          <a:p>
            <a:pPr marL="0" marR="0" lvl="0" indent="0" algn="just" rtl="0">
              <a:lnSpc>
                <a:spcPct val="100000"/>
              </a:lnSpc>
              <a:spcBef>
                <a:spcPts val="0"/>
              </a:spcBef>
              <a:spcAft>
                <a:spcPts val="0"/>
              </a:spcAft>
              <a:buClr>
                <a:schemeClr val="dk1"/>
              </a:buClr>
              <a:buSzPts val="3200"/>
              <a:buFont typeface="Arial"/>
              <a:buNone/>
            </a:pPr>
            <a:endParaRPr lang="en-US" sz="3200" i="0" u="none" dirty="0">
              <a:solidFill>
                <a:schemeClr val="dk1"/>
              </a:solidFill>
              <a:latin typeface="+mn-lt"/>
              <a:ea typeface="Arial"/>
              <a:cs typeface="Arial"/>
              <a:sym typeface="Arial"/>
            </a:endParaRPr>
          </a:p>
          <a:p>
            <a:pPr marL="0" marR="0" lvl="0" indent="0" algn="just" rtl="0">
              <a:lnSpc>
                <a:spcPct val="100000"/>
              </a:lnSpc>
              <a:spcBef>
                <a:spcPts val="0"/>
              </a:spcBef>
              <a:spcAft>
                <a:spcPts val="0"/>
              </a:spcAft>
              <a:buClr>
                <a:schemeClr val="dk1"/>
              </a:buClr>
              <a:buSzPts val="3200"/>
              <a:buFont typeface="Arial"/>
              <a:buNone/>
            </a:pPr>
            <a:endParaRPr lang="en-US" sz="3200" dirty="0">
              <a:solidFill>
                <a:schemeClr val="dk1"/>
              </a:solidFill>
              <a:latin typeface="+mn-lt"/>
              <a:ea typeface="Libre Baskerville"/>
            </a:endParaRPr>
          </a:p>
          <a:p>
            <a:pPr marL="0" marR="0" lvl="0" indent="0" algn="just" rtl="0">
              <a:lnSpc>
                <a:spcPct val="100000"/>
              </a:lnSpc>
              <a:spcBef>
                <a:spcPts val="0"/>
              </a:spcBef>
              <a:spcAft>
                <a:spcPts val="0"/>
              </a:spcAft>
              <a:buClr>
                <a:schemeClr val="dk1"/>
              </a:buClr>
              <a:buSzPts val="3200"/>
              <a:buFont typeface="Arial"/>
              <a:buNone/>
            </a:pPr>
            <a:endParaRPr sz="3200" i="0" u="none" dirty="0">
              <a:solidFill>
                <a:schemeClr val="dk1"/>
              </a:solidFill>
              <a:latin typeface="+mn-lt"/>
              <a:ea typeface="Libre Baskerville"/>
              <a:cs typeface="Libre Baskerville"/>
              <a:sym typeface="Libre Baskerville"/>
            </a:endParaRPr>
          </a:p>
        </p:txBody>
      </p:sp>
      <p:sp>
        <p:nvSpPr>
          <p:cNvPr id="62" name="Google Shape;62;p1"/>
          <p:cNvSpPr txBox="1"/>
          <p:nvPr/>
        </p:nvSpPr>
        <p:spPr>
          <a:xfrm>
            <a:off x="638569" y="16998372"/>
            <a:ext cx="12061800" cy="11860801"/>
          </a:xfrm>
          <a:prstGeom prst="rect">
            <a:avLst/>
          </a:prstGeom>
          <a:solidFill>
            <a:schemeClr val="lt1"/>
          </a:solidFill>
          <a:ln w="12700" cap="flat" cmpd="sng">
            <a:solidFill>
              <a:srgbClr val="385D8A"/>
            </a:solidFill>
            <a:prstDash val="solid"/>
            <a:miter lim="800000"/>
            <a:headEnd type="none" w="sm" len="sm"/>
            <a:tailEnd type="none" w="sm" len="sm"/>
          </a:ln>
        </p:spPr>
        <p:txBody>
          <a:bodyPr spcFirstLastPara="1" wrap="square" lIns="101875" tIns="50925" rIns="101875" bIns="50925" anchor="ctr" anchorCtr="0">
            <a:noAutofit/>
          </a:bodyPr>
          <a:lstStyle/>
          <a:p>
            <a:pPr marL="0" marR="0" lvl="0" indent="0" algn="l" rtl="0">
              <a:lnSpc>
                <a:spcPct val="100000"/>
              </a:lnSpc>
              <a:spcBef>
                <a:spcPts val="0"/>
              </a:spcBef>
              <a:spcAft>
                <a:spcPts val="0"/>
              </a:spcAft>
              <a:buNone/>
            </a:pPr>
            <a:endParaRPr sz="8000" b="0" i="0" u="none">
              <a:solidFill>
                <a:schemeClr val="dk1"/>
              </a:solidFill>
              <a:latin typeface="Arial"/>
              <a:ea typeface="Arial"/>
              <a:cs typeface="Arial"/>
              <a:sym typeface="Arial"/>
            </a:endParaRPr>
          </a:p>
        </p:txBody>
      </p:sp>
      <p:sp>
        <p:nvSpPr>
          <p:cNvPr id="63" name="Google Shape;63;p1"/>
          <p:cNvSpPr txBox="1"/>
          <p:nvPr/>
        </p:nvSpPr>
        <p:spPr>
          <a:xfrm>
            <a:off x="637387" y="16944097"/>
            <a:ext cx="3124200" cy="599700"/>
          </a:xfrm>
          <a:prstGeom prst="rect">
            <a:avLst/>
          </a:prstGeom>
          <a:blipFill rotWithShape="1">
            <a:blip r:embed="rId3">
              <a:alphaModFix/>
            </a:blip>
            <a:tile tx="0" ty="0" sx="70000" sy="70000" flip="none" algn="ctr"/>
          </a:blip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lgerian"/>
              <a:buNone/>
            </a:pPr>
            <a:r>
              <a:rPr lang="en-US" sz="3200" b="0" i="0" u="none" strike="noStrike" cap="none" dirty="0">
                <a:solidFill>
                  <a:schemeClr val="dk1"/>
                </a:solidFill>
                <a:latin typeface="Algerian"/>
                <a:ea typeface="Algerian"/>
                <a:cs typeface="Algerian"/>
                <a:sym typeface="Algerian"/>
              </a:rPr>
              <a:t>Introduction</a:t>
            </a:r>
            <a:endParaRPr dirty="0"/>
          </a:p>
        </p:txBody>
      </p:sp>
      <p:sp>
        <p:nvSpPr>
          <p:cNvPr id="64" name="Google Shape;64;p1"/>
          <p:cNvSpPr txBox="1"/>
          <p:nvPr/>
        </p:nvSpPr>
        <p:spPr>
          <a:xfrm>
            <a:off x="724687" y="17648793"/>
            <a:ext cx="11811000" cy="11910913"/>
          </a:xfrm>
          <a:prstGeom prst="rect">
            <a:avLst/>
          </a:prstGeom>
          <a:noFill/>
          <a:ln>
            <a:noFill/>
          </a:ln>
        </p:spPr>
        <p:txBody>
          <a:bodyPr spcFirstLastPara="1" wrap="square" lIns="91425" tIns="45700" rIns="91425" bIns="45700" anchor="t" anchorCtr="0">
            <a:spAutoFit/>
          </a:bodyPr>
          <a:lstStyle/>
          <a:p>
            <a:pPr algn="just">
              <a:buClr>
                <a:schemeClr val="dk1"/>
              </a:buClr>
              <a:buSzPts val="3200"/>
            </a:pPr>
            <a:r>
              <a:rPr lang="en-AU" sz="3200" dirty="0">
                <a:solidFill>
                  <a:schemeClr val="tx1"/>
                </a:solidFill>
                <a:effectLst/>
                <a:latin typeface="+mn-lt"/>
                <a:ea typeface="Times New Roman" panose="02020603050405020304" pitchFamily="18" charset="0"/>
                <a:cs typeface="Times New Roman" panose="02020603050405020304" pitchFamily="18" charset="0"/>
              </a:rPr>
              <a:t>Coronary disease or cardiovascular disease (CVD), which stays the main reason of death around the world and adds to roughly 30% of worldwide mortality rates. If this issue is unattended then the projected mortality rate could be as high around 22 million in 2030. Heart disease is very common in half of the adults are affected in America. The developing countries such as India is also having severe threat on this disease. It takes severe mortality rate of around 17 million persons, as per report every year. Coronary disease may cause the or obstruct the flow of blood through blood vessel and may cause heart failure or even a stoke.</a:t>
            </a:r>
            <a:r>
              <a:rPr lang="en-AU" sz="1800" dirty="0">
                <a:effectLst/>
                <a:latin typeface="Times New Roman" panose="02020603050405020304" pitchFamily="18" charset="0"/>
                <a:ea typeface="Times New Roman" panose="02020603050405020304" pitchFamily="18" charset="0"/>
              </a:rPr>
              <a:t> </a:t>
            </a:r>
            <a:r>
              <a:rPr lang="en-AU" sz="3200" dirty="0">
                <a:effectLst/>
                <a:latin typeface="+mn-lt"/>
                <a:ea typeface="Times New Roman" panose="02020603050405020304" pitchFamily="18" charset="0"/>
              </a:rPr>
              <a:t>A few risk factors, which may cause heart failures may include lack of physical activity, junk foods, use of liquor and tobacco, growing life styles, lack of exercise and is common in lesser age group people too. These danger components can be limited by reviewing daily activities, healthy food, reducing salt amount in food, consuming green leaves and vegetable foods, doing regular exercise, and avoiding utilization of tobacco and liquor which in the long run could assist with lessening the danger of heart failure . Early detection of disease may save several lives with improved and high-quality diagnosis methods; thus, a highly accurate prediction system may lessen mortality rate and helps in decision making for practitioners for further treatment.</a:t>
            </a:r>
            <a:endParaRPr lang="en-IN" sz="3200" dirty="0">
              <a:solidFill>
                <a:schemeClr val="tx1"/>
              </a:solidFill>
              <a:effectLst/>
              <a:latin typeface="+mn-lt"/>
              <a:ea typeface="Times New Roman" panose="02020603050405020304" pitchFamily="18" charset="0"/>
              <a:cs typeface="Times New Roman" panose="02020603050405020304" pitchFamily="18" charset="0"/>
            </a:endParaRPr>
          </a:p>
          <a:p>
            <a:pPr algn="just">
              <a:buClr>
                <a:schemeClr val="dk1"/>
              </a:buClr>
              <a:buSzPts val="3200"/>
            </a:pPr>
            <a:endParaRPr sz="3200" b="0" i="0" u="none" dirty="0">
              <a:solidFill>
                <a:schemeClr val="tx1"/>
              </a:solidFill>
              <a:latin typeface="+mn-lt"/>
              <a:ea typeface="Arial"/>
              <a:cs typeface="Arial"/>
              <a:sym typeface="Arial"/>
            </a:endParaRPr>
          </a:p>
        </p:txBody>
      </p:sp>
      <p:sp>
        <p:nvSpPr>
          <p:cNvPr id="65" name="Google Shape;65;p1"/>
          <p:cNvSpPr txBox="1"/>
          <p:nvPr/>
        </p:nvSpPr>
        <p:spPr>
          <a:xfrm>
            <a:off x="12954787" y="31379114"/>
            <a:ext cx="10668000" cy="3761105"/>
          </a:xfrm>
          <a:prstGeom prst="rect">
            <a:avLst/>
          </a:prstGeom>
          <a:solidFill>
            <a:schemeClr val="lt1"/>
          </a:solidFill>
          <a:ln w="12700" cap="flat" cmpd="sng">
            <a:solidFill>
              <a:srgbClr val="385D8A"/>
            </a:solidFill>
            <a:prstDash val="solid"/>
            <a:miter lim="800000"/>
            <a:headEnd type="none" w="sm" len="sm"/>
            <a:tailEnd type="none" w="sm" len="sm"/>
          </a:ln>
        </p:spPr>
        <p:txBody>
          <a:bodyPr spcFirstLastPara="1" wrap="square" lIns="101875" tIns="50925" rIns="101875" bIns="50925" anchor="ctr" anchorCtr="0">
            <a:noAutofit/>
          </a:bodyPr>
          <a:lstStyle/>
          <a:p>
            <a:pPr marL="0" marR="0" lvl="0" indent="0" algn="l" rtl="0">
              <a:lnSpc>
                <a:spcPct val="100000"/>
              </a:lnSpc>
              <a:spcBef>
                <a:spcPts val="0"/>
              </a:spcBef>
              <a:spcAft>
                <a:spcPts val="0"/>
              </a:spcAft>
              <a:buNone/>
            </a:pPr>
            <a:endParaRPr sz="8000" b="0" i="0" u="none">
              <a:solidFill>
                <a:schemeClr val="dk1"/>
              </a:solidFill>
              <a:latin typeface="Arial"/>
              <a:ea typeface="Arial"/>
              <a:cs typeface="Arial"/>
              <a:sym typeface="Arial"/>
            </a:endParaRPr>
          </a:p>
        </p:txBody>
      </p:sp>
      <p:sp>
        <p:nvSpPr>
          <p:cNvPr id="66" name="Google Shape;66;p1"/>
          <p:cNvSpPr txBox="1"/>
          <p:nvPr/>
        </p:nvSpPr>
        <p:spPr>
          <a:xfrm>
            <a:off x="13030987" y="5504493"/>
            <a:ext cx="10668000" cy="10225500"/>
          </a:xfrm>
          <a:prstGeom prst="rect">
            <a:avLst/>
          </a:prstGeom>
          <a:solidFill>
            <a:srgbClr val="EBF1DE"/>
          </a:solidFill>
          <a:ln w="12700" cap="flat" cmpd="sng">
            <a:solidFill>
              <a:srgbClr val="385D8A"/>
            </a:solidFill>
            <a:prstDash val="solid"/>
            <a:miter lim="800000"/>
            <a:headEnd type="none" w="sm" len="sm"/>
            <a:tailEnd type="none" w="sm" len="sm"/>
          </a:ln>
        </p:spPr>
        <p:txBody>
          <a:bodyPr spcFirstLastPara="1" wrap="square" lIns="101875" tIns="50925" rIns="101875" bIns="50925" anchor="ctr" anchorCtr="0">
            <a:noAutofit/>
          </a:bodyPr>
          <a:lstStyle/>
          <a:p>
            <a:pPr marL="0" marR="0" lvl="0" indent="0" algn="l" rtl="0">
              <a:lnSpc>
                <a:spcPct val="100000"/>
              </a:lnSpc>
              <a:spcBef>
                <a:spcPts val="0"/>
              </a:spcBef>
              <a:spcAft>
                <a:spcPts val="0"/>
              </a:spcAft>
              <a:buNone/>
            </a:pPr>
            <a:endParaRPr sz="8000" b="0" i="0" u="none">
              <a:solidFill>
                <a:schemeClr val="dk1"/>
              </a:solidFill>
              <a:latin typeface="Arial"/>
              <a:ea typeface="Arial"/>
              <a:cs typeface="Arial"/>
              <a:sym typeface="Arial"/>
            </a:endParaRPr>
          </a:p>
        </p:txBody>
      </p:sp>
      <p:sp>
        <p:nvSpPr>
          <p:cNvPr id="67" name="Google Shape;67;p1"/>
          <p:cNvSpPr txBox="1"/>
          <p:nvPr/>
        </p:nvSpPr>
        <p:spPr>
          <a:xfrm>
            <a:off x="13030987" y="15967004"/>
            <a:ext cx="10591800" cy="15104503"/>
          </a:xfrm>
          <a:prstGeom prst="rect">
            <a:avLst/>
          </a:prstGeom>
          <a:solidFill>
            <a:srgbClr val="DCE6F2"/>
          </a:solidFill>
          <a:ln w="12700" cap="flat" cmpd="sng">
            <a:solidFill>
              <a:srgbClr val="385D8A"/>
            </a:solidFill>
            <a:prstDash val="solid"/>
            <a:miter lim="800000"/>
            <a:headEnd type="none" w="sm" len="sm"/>
            <a:tailEnd type="none" w="sm" len="sm"/>
          </a:ln>
        </p:spPr>
        <p:txBody>
          <a:bodyPr spcFirstLastPara="1" wrap="square" lIns="101875" tIns="50925" rIns="101875" bIns="50925" anchor="ctr" anchorCtr="0">
            <a:noAutofit/>
          </a:bodyPr>
          <a:lstStyle/>
          <a:p>
            <a:pPr marL="0" marR="0" lvl="0" indent="0" algn="l" rtl="0">
              <a:lnSpc>
                <a:spcPct val="100000"/>
              </a:lnSpc>
              <a:spcBef>
                <a:spcPts val="0"/>
              </a:spcBef>
              <a:spcAft>
                <a:spcPts val="0"/>
              </a:spcAft>
              <a:buNone/>
            </a:pPr>
            <a:endParaRPr sz="8000" b="0" i="0" u="none" dirty="0">
              <a:solidFill>
                <a:schemeClr val="dk1"/>
              </a:solidFill>
              <a:latin typeface="Arial"/>
              <a:ea typeface="Arial"/>
              <a:cs typeface="Arial"/>
              <a:sym typeface="Arial"/>
            </a:endParaRPr>
          </a:p>
        </p:txBody>
      </p:sp>
      <p:sp>
        <p:nvSpPr>
          <p:cNvPr id="68" name="Google Shape;68;p1"/>
          <p:cNvSpPr txBox="1"/>
          <p:nvPr/>
        </p:nvSpPr>
        <p:spPr>
          <a:xfrm>
            <a:off x="13107187" y="5504493"/>
            <a:ext cx="5257800" cy="584735"/>
          </a:xfrm>
          <a:prstGeom prst="rect">
            <a:avLst/>
          </a:prstGeom>
          <a:blipFill rotWithShape="1">
            <a:blip r:embed="rId3">
              <a:alphaModFix/>
            </a:blip>
            <a:tile tx="0" ty="0" sx="70000" sy="70000" flip="none" algn="ctr"/>
          </a:blip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lgerian"/>
              <a:buNone/>
            </a:pPr>
            <a:r>
              <a:rPr lang="en-US" sz="3200" dirty="0">
                <a:solidFill>
                  <a:schemeClr val="dk1"/>
                </a:solidFill>
                <a:latin typeface="Algerian"/>
                <a:sym typeface="Algerian"/>
              </a:rPr>
              <a:t>Existing system</a:t>
            </a:r>
            <a:endParaRPr dirty="0"/>
          </a:p>
        </p:txBody>
      </p:sp>
      <p:pic>
        <p:nvPicPr>
          <p:cNvPr id="72" name="Google Shape;72;p1"/>
          <p:cNvPicPr preferRelativeResize="0"/>
          <p:nvPr/>
        </p:nvPicPr>
        <p:blipFill rotWithShape="1">
          <a:blip r:embed="rId4">
            <a:alphaModFix/>
          </a:blip>
          <a:srcRect/>
          <a:stretch/>
        </p:blipFill>
        <p:spPr>
          <a:xfrm>
            <a:off x="4090187" y="2470780"/>
            <a:ext cx="914400" cy="203200"/>
          </a:xfrm>
          <a:prstGeom prst="rect">
            <a:avLst/>
          </a:prstGeom>
          <a:noFill/>
          <a:ln>
            <a:noFill/>
          </a:ln>
        </p:spPr>
      </p:pic>
      <p:sp>
        <p:nvSpPr>
          <p:cNvPr id="73" name="Google Shape;73;p1"/>
          <p:cNvSpPr txBox="1"/>
          <p:nvPr/>
        </p:nvSpPr>
        <p:spPr>
          <a:xfrm>
            <a:off x="13069087" y="16109018"/>
            <a:ext cx="8153400" cy="584735"/>
          </a:xfrm>
          <a:prstGeom prst="rect">
            <a:avLst/>
          </a:prstGeom>
          <a:blipFill rotWithShape="1">
            <a:blip r:embed="rId3">
              <a:alphaModFix/>
            </a:blip>
            <a:tile tx="0" ty="0" sx="70000" sy="70000" flip="none" algn="ctr"/>
          </a:blip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lgerian"/>
              <a:buNone/>
            </a:pPr>
            <a:r>
              <a:rPr lang="en-US" sz="3200" dirty="0">
                <a:solidFill>
                  <a:schemeClr val="dk1"/>
                </a:solidFill>
                <a:latin typeface="Algerian"/>
                <a:sym typeface="Algerian"/>
              </a:rPr>
              <a:t>Proposed system</a:t>
            </a:r>
            <a:endParaRPr dirty="0"/>
          </a:p>
        </p:txBody>
      </p:sp>
      <p:sp>
        <p:nvSpPr>
          <p:cNvPr id="74" name="Google Shape;74;p1"/>
          <p:cNvSpPr txBox="1"/>
          <p:nvPr/>
        </p:nvSpPr>
        <p:spPr>
          <a:xfrm>
            <a:off x="13145287" y="16869704"/>
            <a:ext cx="10287000" cy="353939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3200"/>
              <a:buFont typeface="Arial"/>
              <a:buNone/>
            </a:pPr>
            <a:r>
              <a:rPr lang="en-AU" sz="3200" dirty="0">
                <a:effectLst/>
                <a:latin typeface="+mn-lt"/>
                <a:ea typeface="Times New Roman" panose="02020603050405020304" pitchFamily="18" charset="0"/>
              </a:rPr>
              <a:t>Data mining techniques like classifications are highly useful in machine learning domain, in which clinical decision making can be arrived accurately. The proposed system used the ensemble model, which used Genetic Algorithm (GA) and C 5.0 as classification after feature selection through GA. The overview of Proposed system is as below</a:t>
            </a:r>
            <a:endParaRPr lang="en-US" sz="3200" dirty="0">
              <a:latin typeface="+mn-lt"/>
            </a:endParaRPr>
          </a:p>
        </p:txBody>
      </p:sp>
      <p:sp>
        <p:nvSpPr>
          <p:cNvPr id="75" name="Google Shape;75;p1"/>
          <p:cNvSpPr txBox="1"/>
          <p:nvPr/>
        </p:nvSpPr>
        <p:spPr>
          <a:xfrm>
            <a:off x="23889487" y="5471630"/>
            <a:ext cx="10363200" cy="10065998"/>
          </a:xfrm>
          <a:prstGeom prst="rect">
            <a:avLst/>
          </a:prstGeom>
          <a:solidFill>
            <a:schemeClr val="lt1"/>
          </a:solidFill>
          <a:ln w="12700" cap="flat" cmpd="sng">
            <a:solidFill>
              <a:srgbClr val="385D8A"/>
            </a:solidFill>
            <a:prstDash val="solid"/>
            <a:miter lim="800000"/>
            <a:headEnd type="none" w="sm" len="sm"/>
            <a:tailEnd type="none" w="sm" len="sm"/>
          </a:ln>
        </p:spPr>
        <p:txBody>
          <a:bodyPr spcFirstLastPara="1" wrap="square" lIns="101875" tIns="50925" rIns="101875" bIns="50925" anchor="ctr" anchorCtr="0">
            <a:noAutofit/>
          </a:bodyPr>
          <a:lstStyle/>
          <a:p>
            <a:pPr marL="0" marR="0" lvl="0" indent="0" algn="l" rtl="0">
              <a:lnSpc>
                <a:spcPct val="100000"/>
              </a:lnSpc>
              <a:spcBef>
                <a:spcPts val="0"/>
              </a:spcBef>
              <a:spcAft>
                <a:spcPts val="0"/>
              </a:spcAft>
              <a:buNone/>
            </a:pPr>
            <a:endParaRPr sz="8000" b="0" i="0" u="none">
              <a:solidFill>
                <a:schemeClr val="dk1"/>
              </a:solidFill>
              <a:latin typeface="Arial"/>
              <a:ea typeface="Arial"/>
              <a:cs typeface="Arial"/>
              <a:sym typeface="Arial"/>
            </a:endParaRPr>
          </a:p>
        </p:txBody>
      </p:sp>
      <p:sp>
        <p:nvSpPr>
          <p:cNvPr id="76" name="Google Shape;76;p1"/>
          <p:cNvSpPr txBox="1"/>
          <p:nvPr/>
        </p:nvSpPr>
        <p:spPr>
          <a:xfrm>
            <a:off x="13030986" y="31428128"/>
            <a:ext cx="10401301" cy="584735"/>
          </a:xfrm>
          <a:prstGeom prst="rect">
            <a:avLst/>
          </a:prstGeom>
          <a:blipFill rotWithShape="1">
            <a:blip r:embed="rId3">
              <a:alphaModFix/>
            </a:blip>
            <a:tile tx="0" ty="0" sx="70000" sy="70000" flip="none" algn="ctr"/>
          </a:blip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lgerian"/>
              <a:buNone/>
            </a:pPr>
            <a:r>
              <a:rPr lang="en-US" sz="3200" dirty="0">
                <a:latin typeface="Algerian" panose="04020705040A02060702" pitchFamily="82" charset="0"/>
              </a:rPr>
              <a:t>Algorithm using for System implementation</a:t>
            </a:r>
            <a:endParaRPr sz="3200" dirty="0">
              <a:latin typeface="Algerian" panose="04020705040A02060702" pitchFamily="82" charset="0"/>
            </a:endParaRPr>
          </a:p>
        </p:txBody>
      </p:sp>
      <p:sp>
        <p:nvSpPr>
          <p:cNvPr id="85" name="Google Shape;85;p1"/>
          <p:cNvSpPr txBox="1"/>
          <p:nvPr/>
        </p:nvSpPr>
        <p:spPr>
          <a:xfrm>
            <a:off x="610387" y="29121397"/>
            <a:ext cx="12039600" cy="6056389"/>
          </a:xfrm>
          <a:prstGeom prst="rect">
            <a:avLst/>
          </a:prstGeom>
          <a:solidFill>
            <a:srgbClr val="E6E0EC"/>
          </a:solidFill>
          <a:ln w="12700" cap="flat" cmpd="sng">
            <a:solidFill>
              <a:srgbClr val="385D8A"/>
            </a:solidFill>
            <a:prstDash val="solid"/>
            <a:miter lim="800000"/>
            <a:headEnd type="none" w="sm" len="sm"/>
            <a:tailEnd type="none" w="sm" len="sm"/>
          </a:ln>
        </p:spPr>
        <p:txBody>
          <a:bodyPr spcFirstLastPara="1" wrap="square" lIns="101875" tIns="50925" rIns="101875" bIns="50925" anchor="ctr" anchorCtr="0">
            <a:noAutofit/>
          </a:bodyPr>
          <a:lstStyle/>
          <a:p>
            <a:pPr marL="285750" indent="-285750">
              <a:lnSpc>
                <a:spcPct val="150000"/>
              </a:lnSpc>
              <a:buFont typeface="Wingdings" panose="05000000000000000000" pitchFamily="2" charset="2"/>
              <a:buChar char="§"/>
            </a:pPr>
            <a:endParaRPr lang="en-US" sz="3200" dirty="0">
              <a:solidFill>
                <a:schemeClr val="tx1"/>
              </a:solidFill>
              <a:effectLst/>
              <a:latin typeface="+mn-lt"/>
              <a:ea typeface="Symbol" panose="05050102010706020507" pitchFamily="18" charset="2"/>
              <a:cs typeface="Times New Roman" panose="02020603050405020304" pitchFamily="18" charset="0"/>
            </a:endParaRPr>
          </a:p>
          <a:p>
            <a:pPr marL="285750" indent="-285750">
              <a:lnSpc>
                <a:spcPct val="150000"/>
              </a:lnSpc>
              <a:buFont typeface="Wingdings" panose="05000000000000000000" pitchFamily="2" charset="2"/>
              <a:buChar char="§"/>
            </a:pPr>
            <a:endParaRPr lang="en-US" sz="3200" dirty="0">
              <a:solidFill>
                <a:schemeClr val="tx1"/>
              </a:solidFill>
              <a:latin typeface="+mn-lt"/>
              <a:ea typeface="Symbol" panose="05050102010706020507" pitchFamily="18" charset="2"/>
              <a:cs typeface="Times New Roman" panose="02020603050405020304" pitchFamily="18" charset="0"/>
            </a:endParaRPr>
          </a:p>
          <a:p>
            <a:pPr marL="285750" lvl="3" indent="-285750">
              <a:lnSpc>
                <a:spcPct val="150000"/>
              </a:lnSpc>
              <a:buFont typeface="Wingdings" panose="05000000000000000000" pitchFamily="2" charset="2"/>
              <a:buChar char="§"/>
            </a:pPr>
            <a:r>
              <a:rPr lang="en-US" sz="3200" dirty="0">
                <a:solidFill>
                  <a:schemeClr val="tx1"/>
                </a:solidFill>
                <a:effectLst/>
                <a:latin typeface="+mn-lt"/>
                <a:ea typeface="Symbol" panose="05050102010706020507" pitchFamily="18" charset="2"/>
                <a:cs typeface="Times New Roman" panose="02020603050405020304" pitchFamily="18" charset="0"/>
              </a:rPr>
              <a:t>To</a:t>
            </a:r>
            <a:r>
              <a:rPr lang="en-US" sz="3200" spc="-50" dirty="0">
                <a:solidFill>
                  <a:schemeClr val="tx1"/>
                </a:solidFill>
                <a:effectLst/>
                <a:latin typeface="+mn-lt"/>
                <a:ea typeface="Symbol" panose="05050102010706020507" pitchFamily="18" charset="2"/>
                <a:cs typeface="Times New Roman" panose="02020603050405020304" pitchFamily="18" charset="0"/>
              </a:rPr>
              <a:t> </a:t>
            </a:r>
            <a:r>
              <a:rPr lang="en-US" sz="3200" dirty="0">
                <a:solidFill>
                  <a:schemeClr val="tx1"/>
                </a:solidFill>
                <a:effectLst/>
                <a:latin typeface="+mn-lt"/>
                <a:ea typeface="Symbol" panose="05050102010706020507" pitchFamily="18" charset="2"/>
                <a:cs typeface="Times New Roman" panose="02020603050405020304" pitchFamily="18" charset="0"/>
              </a:rPr>
              <a:t>ensure</a:t>
            </a:r>
            <a:r>
              <a:rPr lang="en-US" sz="3200" spc="-55" dirty="0">
                <a:solidFill>
                  <a:schemeClr val="tx1"/>
                </a:solidFill>
                <a:effectLst/>
                <a:latin typeface="+mn-lt"/>
                <a:ea typeface="Symbol" panose="05050102010706020507" pitchFamily="18" charset="2"/>
                <a:cs typeface="Times New Roman" panose="02020603050405020304" pitchFamily="18" charset="0"/>
              </a:rPr>
              <a:t> </a:t>
            </a:r>
            <a:r>
              <a:rPr lang="en-US" sz="3200" dirty="0">
                <a:solidFill>
                  <a:schemeClr val="tx1"/>
                </a:solidFill>
                <a:effectLst/>
                <a:latin typeface="+mn-lt"/>
                <a:ea typeface="Symbol" panose="05050102010706020507" pitchFamily="18" charset="2"/>
                <a:cs typeface="Times New Roman" panose="02020603050405020304" pitchFamily="18" charset="0"/>
              </a:rPr>
              <a:t>availability</a:t>
            </a:r>
            <a:r>
              <a:rPr lang="en-US" sz="3200" spc="-95" dirty="0">
                <a:solidFill>
                  <a:schemeClr val="tx1"/>
                </a:solidFill>
                <a:effectLst/>
                <a:latin typeface="+mn-lt"/>
                <a:ea typeface="Symbol" panose="05050102010706020507" pitchFamily="18" charset="2"/>
                <a:cs typeface="Times New Roman" panose="02020603050405020304" pitchFamily="18" charset="0"/>
              </a:rPr>
              <a:t> </a:t>
            </a:r>
            <a:r>
              <a:rPr lang="en-US" sz="3200" dirty="0">
                <a:solidFill>
                  <a:schemeClr val="tx1"/>
                </a:solidFill>
                <a:effectLst/>
                <a:latin typeface="+mn-lt"/>
                <a:ea typeface="Symbol" panose="05050102010706020507" pitchFamily="18" charset="2"/>
                <a:cs typeface="Times New Roman" panose="02020603050405020304" pitchFamily="18" charset="0"/>
              </a:rPr>
              <a:t>and</a:t>
            </a:r>
            <a:r>
              <a:rPr lang="en-US" sz="3200" spc="-50" dirty="0">
                <a:solidFill>
                  <a:schemeClr val="tx1"/>
                </a:solidFill>
                <a:effectLst/>
                <a:latin typeface="+mn-lt"/>
                <a:ea typeface="Symbol" panose="05050102010706020507" pitchFamily="18" charset="2"/>
                <a:cs typeface="Times New Roman" panose="02020603050405020304" pitchFamily="18" charset="0"/>
              </a:rPr>
              <a:t> </a:t>
            </a:r>
            <a:r>
              <a:rPr lang="en-US" sz="3200" dirty="0">
                <a:solidFill>
                  <a:schemeClr val="tx1"/>
                </a:solidFill>
                <a:effectLst/>
                <a:latin typeface="+mn-lt"/>
                <a:ea typeface="Symbol" panose="05050102010706020507" pitchFamily="18" charset="2"/>
                <a:cs typeface="Times New Roman" panose="02020603050405020304" pitchFamily="18" charset="0"/>
              </a:rPr>
              <a:t>accessibility</a:t>
            </a:r>
            <a:r>
              <a:rPr lang="en-US" sz="3200" spc="-65" dirty="0">
                <a:solidFill>
                  <a:schemeClr val="tx1"/>
                </a:solidFill>
                <a:effectLst/>
                <a:latin typeface="+mn-lt"/>
                <a:ea typeface="Symbol" panose="05050102010706020507" pitchFamily="18" charset="2"/>
                <a:cs typeface="Times New Roman" panose="02020603050405020304" pitchFamily="18" charset="0"/>
              </a:rPr>
              <a:t> </a:t>
            </a:r>
            <a:r>
              <a:rPr lang="en-US" sz="3200" spc="20" dirty="0">
                <a:solidFill>
                  <a:schemeClr val="tx1"/>
                </a:solidFill>
                <a:effectLst/>
                <a:latin typeface="+mn-lt"/>
                <a:ea typeface="Symbol" panose="05050102010706020507" pitchFamily="18" charset="2"/>
                <a:cs typeface="Times New Roman" panose="02020603050405020304" pitchFamily="18" charset="0"/>
              </a:rPr>
              <a:t>of</a:t>
            </a:r>
            <a:r>
              <a:rPr lang="en-US" sz="3200" spc="-65" dirty="0">
                <a:solidFill>
                  <a:schemeClr val="tx1"/>
                </a:solidFill>
                <a:effectLst/>
                <a:latin typeface="+mn-lt"/>
                <a:ea typeface="Symbol" panose="05050102010706020507" pitchFamily="18" charset="2"/>
                <a:cs typeface="Times New Roman" panose="02020603050405020304" pitchFamily="18" charset="0"/>
              </a:rPr>
              <a:t> </a:t>
            </a:r>
            <a:r>
              <a:rPr lang="en-US" sz="3200" dirty="0">
                <a:solidFill>
                  <a:schemeClr val="tx1"/>
                </a:solidFill>
                <a:effectLst/>
                <a:latin typeface="+mn-lt"/>
                <a:ea typeface="Symbol" panose="05050102010706020507" pitchFamily="18" charset="2"/>
                <a:cs typeface="Times New Roman" panose="02020603050405020304" pitchFamily="18" charset="0"/>
              </a:rPr>
              <a:t>minimum</a:t>
            </a:r>
            <a:r>
              <a:rPr lang="en-US" sz="3200" spc="-45" dirty="0">
                <a:solidFill>
                  <a:schemeClr val="tx1"/>
                </a:solidFill>
                <a:effectLst/>
                <a:latin typeface="+mn-lt"/>
                <a:ea typeface="Symbol" panose="05050102010706020507" pitchFamily="18" charset="2"/>
                <a:cs typeface="Times New Roman" panose="02020603050405020304" pitchFamily="18" charset="0"/>
              </a:rPr>
              <a:t> </a:t>
            </a:r>
            <a:r>
              <a:rPr lang="en-US" sz="3200" dirty="0">
                <a:solidFill>
                  <a:schemeClr val="tx1"/>
                </a:solidFill>
                <a:effectLst/>
                <a:latin typeface="+mn-lt"/>
                <a:ea typeface="Symbol" panose="05050102010706020507" pitchFamily="18" charset="2"/>
                <a:cs typeface="Times New Roman" panose="02020603050405020304" pitchFamily="18" charset="0"/>
              </a:rPr>
              <a:t>heart disease care for</a:t>
            </a:r>
            <a:r>
              <a:rPr lang="en-US" sz="3200" spc="-40" dirty="0">
                <a:solidFill>
                  <a:schemeClr val="tx1"/>
                </a:solidFill>
                <a:effectLst/>
                <a:latin typeface="+mn-lt"/>
                <a:ea typeface="Symbol" panose="05050102010706020507" pitchFamily="18" charset="2"/>
                <a:cs typeface="Times New Roman" panose="02020603050405020304" pitchFamily="18" charset="0"/>
              </a:rPr>
              <a:t> </a:t>
            </a:r>
            <a:r>
              <a:rPr lang="en-US" sz="3200" dirty="0">
                <a:solidFill>
                  <a:schemeClr val="tx1"/>
                </a:solidFill>
                <a:effectLst/>
                <a:latin typeface="+mn-lt"/>
                <a:ea typeface="Symbol" panose="05050102010706020507" pitchFamily="18" charset="2"/>
                <a:cs typeface="Times New Roman" panose="02020603050405020304" pitchFamily="18" charset="0"/>
              </a:rPr>
              <a:t>all</a:t>
            </a:r>
            <a:r>
              <a:rPr lang="en-US" sz="3200" spc="-45" dirty="0">
                <a:solidFill>
                  <a:schemeClr val="tx1"/>
                </a:solidFill>
                <a:effectLst/>
                <a:latin typeface="+mn-lt"/>
                <a:ea typeface="Symbol" panose="05050102010706020507" pitchFamily="18" charset="2"/>
                <a:cs typeface="Times New Roman" panose="02020603050405020304" pitchFamily="18" charset="0"/>
              </a:rPr>
              <a:t> </a:t>
            </a:r>
            <a:r>
              <a:rPr lang="en-US" sz="3200" dirty="0">
                <a:solidFill>
                  <a:schemeClr val="tx1"/>
                </a:solidFill>
                <a:effectLst/>
                <a:latin typeface="+mn-lt"/>
                <a:ea typeface="Symbol" panose="05050102010706020507" pitchFamily="18" charset="2"/>
                <a:cs typeface="Times New Roman" panose="02020603050405020304" pitchFamily="18" charset="0"/>
              </a:rPr>
              <a:t>population.</a:t>
            </a:r>
            <a:endParaRPr lang="en-IN" sz="3200" dirty="0">
              <a:solidFill>
                <a:schemeClr val="tx1"/>
              </a:solidFill>
              <a:effectLst/>
              <a:latin typeface="+mn-lt"/>
              <a:ea typeface="Symbol" panose="05050102010706020507" pitchFamily="18" charset="2"/>
              <a:cs typeface="Times New Roman" panose="02020603050405020304" pitchFamily="18" charset="0"/>
            </a:endParaRPr>
          </a:p>
          <a:p>
            <a:pPr marL="285750" lvl="3" indent="-285750">
              <a:lnSpc>
                <a:spcPct val="150000"/>
              </a:lnSpc>
              <a:buFont typeface="Wingdings" panose="05000000000000000000" pitchFamily="2" charset="2"/>
              <a:buChar char="§"/>
            </a:pPr>
            <a:r>
              <a:rPr lang="en-US" sz="3200" dirty="0">
                <a:solidFill>
                  <a:schemeClr val="tx1"/>
                </a:solidFill>
                <a:effectLst/>
                <a:latin typeface="+mn-lt"/>
                <a:ea typeface="Symbol" panose="05050102010706020507" pitchFamily="18" charset="2"/>
                <a:cs typeface="Times New Roman" panose="02020603050405020304" pitchFamily="18" charset="0"/>
              </a:rPr>
              <a:t>To</a:t>
            </a:r>
            <a:r>
              <a:rPr lang="en-US" sz="3200" spc="-45" dirty="0">
                <a:solidFill>
                  <a:schemeClr val="tx1"/>
                </a:solidFill>
                <a:effectLst/>
                <a:latin typeface="+mn-lt"/>
                <a:ea typeface="Symbol" panose="05050102010706020507" pitchFamily="18" charset="2"/>
                <a:cs typeface="Times New Roman" panose="02020603050405020304" pitchFamily="18" charset="0"/>
              </a:rPr>
              <a:t> </a:t>
            </a:r>
            <a:r>
              <a:rPr lang="en-US" sz="3200" dirty="0">
                <a:solidFill>
                  <a:schemeClr val="tx1"/>
                </a:solidFill>
                <a:effectLst/>
                <a:latin typeface="+mn-lt"/>
                <a:ea typeface="Symbol" panose="05050102010706020507" pitchFamily="18" charset="2"/>
                <a:cs typeface="Times New Roman" panose="02020603050405020304" pitchFamily="18" charset="0"/>
              </a:rPr>
              <a:t>encourage</a:t>
            </a:r>
            <a:r>
              <a:rPr lang="en-US" sz="3200" spc="-75" dirty="0">
                <a:solidFill>
                  <a:schemeClr val="tx1"/>
                </a:solidFill>
                <a:effectLst/>
                <a:latin typeface="+mn-lt"/>
                <a:ea typeface="Symbol" panose="05050102010706020507" pitchFamily="18" charset="2"/>
                <a:cs typeface="Times New Roman" panose="02020603050405020304" pitchFamily="18" charset="0"/>
              </a:rPr>
              <a:t> </a:t>
            </a:r>
            <a:r>
              <a:rPr lang="en-US" sz="3200" dirty="0">
                <a:solidFill>
                  <a:schemeClr val="tx1"/>
                </a:solidFill>
                <a:effectLst/>
                <a:latin typeface="+mn-lt"/>
                <a:ea typeface="Symbol" panose="05050102010706020507" pitchFamily="18" charset="2"/>
                <a:cs typeface="Times New Roman" panose="02020603050405020304" pitchFamily="18" charset="0"/>
              </a:rPr>
              <a:t>the</a:t>
            </a:r>
            <a:r>
              <a:rPr lang="en-US" sz="3200" spc="-55" dirty="0">
                <a:solidFill>
                  <a:schemeClr val="tx1"/>
                </a:solidFill>
                <a:effectLst/>
                <a:latin typeface="+mn-lt"/>
                <a:ea typeface="Symbol" panose="05050102010706020507" pitchFamily="18" charset="2"/>
                <a:cs typeface="Times New Roman" panose="02020603050405020304" pitchFamily="18" charset="0"/>
              </a:rPr>
              <a:t> </a:t>
            </a:r>
            <a:r>
              <a:rPr lang="en-US" sz="3200" dirty="0">
                <a:solidFill>
                  <a:schemeClr val="tx1"/>
                </a:solidFill>
                <a:effectLst/>
                <a:latin typeface="+mn-lt"/>
                <a:ea typeface="Symbol" panose="05050102010706020507" pitchFamily="18" charset="2"/>
                <a:cs typeface="Times New Roman" panose="02020603050405020304" pitchFamily="18" charset="0"/>
              </a:rPr>
              <a:t>application</a:t>
            </a:r>
            <a:r>
              <a:rPr lang="en-US" sz="3200" spc="-70" dirty="0">
                <a:solidFill>
                  <a:schemeClr val="tx1"/>
                </a:solidFill>
                <a:effectLst/>
                <a:latin typeface="+mn-lt"/>
                <a:ea typeface="Symbol" panose="05050102010706020507" pitchFamily="18" charset="2"/>
                <a:cs typeface="Times New Roman" panose="02020603050405020304" pitchFamily="18" charset="0"/>
              </a:rPr>
              <a:t> </a:t>
            </a:r>
            <a:r>
              <a:rPr lang="en-US" sz="3200" spc="20" dirty="0">
                <a:solidFill>
                  <a:schemeClr val="tx1"/>
                </a:solidFill>
                <a:effectLst/>
                <a:latin typeface="+mn-lt"/>
                <a:ea typeface="Symbol" panose="05050102010706020507" pitchFamily="18" charset="2"/>
                <a:cs typeface="Times New Roman" panose="02020603050405020304" pitchFamily="18" charset="0"/>
              </a:rPr>
              <a:t>of</a:t>
            </a:r>
            <a:r>
              <a:rPr lang="en-US" sz="3200" spc="-65" dirty="0">
                <a:solidFill>
                  <a:schemeClr val="tx1"/>
                </a:solidFill>
                <a:effectLst/>
                <a:latin typeface="+mn-lt"/>
                <a:ea typeface="Symbol" panose="05050102010706020507" pitchFamily="18" charset="2"/>
                <a:cs typeface="Times New Roman" panose="02020603050405020304" pitchFamily="18" charset="0"/>
              </a:rPr>
              <a:t> </a:t>
            </a:r>
            <a:r>
              <a:rPr lang="en-US" sz="3200" dirty="0">
                <a:solidFill>
                  <a:schemeClr val="tx1"/>
                </a:solidFill>
                <a:effectLst/>
                <a:latin typeface="+mn-lt"/>
                <a:ea typeface="Symbol" panose="05050102010706020507" pitchFamily="18" charset="2"/>
                <a:cs typeface="Times New Roman" panose="02020603050405020304" pitchFamily="18" charset="0"/>
              </a:rPr>
              <a:t>Heart dieses </a:t>
            </a:r>
            <a:r>
              <a:rPr lang="en-US" sz="3200" spc="-15" dirty="0">
                <a:solidFill>
                  <a:schemeClr val="tx1"/>
                </a:solidFill>
                <a:effectLst/>
                <a:latin typeface="+mn-lt"/>
                <a:ea typeface="Symbol" panose="05050102010706020507" pitchFamily="18" charset="2"/>
                <a:cs typeface="Times New Roman" panose="02020603050405020304" pitchFamily="18" charset="0"/>
              </a:rPr>
              <a:t>in</a:t>
            </a:r>
            <a:r>
              <a:rPr lang="en-US" sz="3200" spc="-50" dirty="0">
                <a:solidFill>
                  <a:schemeClr val="tx1"/>
                </a:solidFill>
                <a:effectLst/>
                <a:latin typeface="+mn-lt"/>
                <a:ea typeface="Symbol" panose="05050102010706020507" pitchFamily="18" charset="2"/>
                <a:cs typeface="Times New Roman" panose="02020603050405020304" pitchFamily="18" charset="0"/>
              </a:rPr>
              <a:t> </a:t>
            </a:r>
            <a:r>
              <a:rPr lang="en-US" sz="3200" dirty="0">
                <a:solidFill>
                  <a:schemeClr val="tx1"/>
                </a:solidFill>
                <a:effectLst/>
                <a:latin typeface="+mn-lt"/>
                <a:ea typeface="Symbol" panose="05050102010706020507" pitchFamily="18" charset="2"/>
                <a:cs typeface="Times New Roman" panose="02020603050405020304" pitchFamily="18" charset="0"/>
              </a:rPr>
              <a:t>general</a:t>
            </a:r>
            <a:r>
              <a:rPr lang="en-US" sz="3200" spc="-45" dirty="0">
                <a:solidFill>
                  <a:schemeClr val="tx1"/>
                </a:solidFill>
                <a:effectLst/>
                <a:latin typeface="+mn-lt"/>
                <a:ea typeface="Symbol" panose="05050102010706020507" pitchFamily="18" charset="2"/>
                <a:cs typeface="Times New Roman" panose="02020603050405020304" pitchFamily="18" charset="0"/>
              </a:rPr>
              <a:t> </a:t>
            </a:r>
            <a:r>
              <a:rPr lang="en-US" sz="3200" dirty="0">
                <a:solidFill>
                  <a:schemeClr val="tx1"/>
                </a:solidFill>
                <a:effectLst/>
                <a:latin typeface="+mn-lt"/>
                <a:ea typeface="Symbol" panose="05050102010706020507" pitchFamily="18" charset="2"/>
                <a:cs typeface="Times New Roman" panose="02020603050405020304" pitchFamily="18" charset="0"/>
              </a:rPr>
              <a:t>health</a:t>
            </a:r>
            <a:r>
              <a:rPr lang="en-US" sz="3200" spc="-65" dirty="0">
                <a:solidFill>
                  <a:schemeClr val="tx1"/>
                </a:solidFill>
                <a:effectLst/>
                <a:latin typeface="+mn-lt"/>
                <a:ea typeface="Symbol" panose="05050102010706020507" pitchFamily="18" charset="2"/>
                <a:cs typeface="Times New Roman" panose="02020603050405020304" pitchFamily="18" charset="0"/>
              </a:rPr>
              <a:t> </a:t>
            </a:r>
            <a:r>
              <a:rPr lang="en-US" sz="3200" dirty="0">
                <a:solidFill>
                  <a:schemeClr val="tx1"/>
                </a:solidFill>
                <a:effectLst/>
                <a:latin typeface="+mn-lt"/>
                <a:ea typeface="Symbol" panose="05050102010706020507" pitchFamily="18" charset="2"/>
                <a:cs typeface="Times New Roman" panose="02020603050405020304" pitchFamily="18" charset="0"/>
              </a:rPr>
              <a:t>care</a:t>
            </a:r>
            <a:r>
              <a:rPr lang="en-US" sz="3200" spc="-55" dirty="0">
                <a:solidFill>
                  <a:schemeClr val="tx1"/>
                </a:solidFill>
                <a:effectLst/>
                <a:latin typeface="+mn-lt"/>
                <a:ea typeface="Symbol" panose="05050102010706020507" pitchFamily="18" charset="2"/>
                <a:cs typeface="Times New Roman" panose="02020603050405020304" pitchFamily="18" charset="0"/>
              </a:rPr>
              <a:t> </a:t>
            </a:r>
            <a:r>
              <a:rPr lang="en-US" sz="3200" dirty="0">
                <a:solidFill>
                  <a:schemeClr val="tx1"/>
                </a:solidFill>
                <a:effectLst/>
                <a:latin typeface="+mn-lt"/>
                <a:ea typeface="Symbol" panose="05050102010706020507" pitchFamily="18" charset="2"/>
                <a:cs typeface="Times New Roman" panose="02020603050405020304" pitchFamily="18" charset="0"/>
              </a:rPr>
              <a:t>and </a:t>
            </a:r>
            <a:r>
              <a:rPr lang="en-US" sz="3200" spc="-15" dirty="0">
                <a:solidFill>
                  <a:schemeClr val="tx1"/>
                </a:solidFill>
                <a:effectLst/>
                <a:latin typeface="+mn-lt"/>
                <a:ea typeface="Symbol" panose="05050102010706020507" pitchFamily="18" charset="2"/>
                <a:cs typeface="Times New Roman" panose="02020603050405020304" pitchFamily="18" charset="0"/>
              </a:rPr>
              <a:t>in </a:t>
            </a:r>
            <a:r>
              <a:rPr lang="en-US" sz="3200" dirty="0">
                <a:solidFill>
                  <a:schemeClr val="tx1"/>
                </a:solidFill>
                <a:effectLst/>
                <a:latin typeface="+mn-lt"/>
                <a:ea typeface="Symbol" panose="05050102010706020507" pitchFamily="18" charset="2"/>
                <a:cs typeface="Times New Roman" panose="02020603050405020304" pitchFamily="18" charset="0"/>
              </a:rPr>
              <a:t>social</a:t>
            </a:r>
            <a:r>
              <a:rPr lang="en-US" sz="3200" spc="-15" dirty="0">
                <a:solidFill>
                  <a:schemeClr val="tx1"/>
                </a:solidFill>
                <a:effectLst/>
                <a:latin typeface="+mn-lt"/>
                <a:ea typeface="Symbol" panose="05050102010706020507" pitchFamily="18" charset="2"/>
                <a:cs typeface="Times New Roman" panose="02020603050405020304" pitchFamily="18" charset="0"/>
              </a:rPr>
              <a:t> </a:t>
            </a:r>
            <a:r>
              <a:rPr lang="en-US" sz="3200" dirty="0">
                <a:solidFill>
                  <a:schemeClr val="tx1"/>
                </a:solidFill>
                <a:effectLst/>
                <a:latin typeface="+mn-lt"/>
                <a:ea typeface="Symbol" panose="05050102010706020507" pitchFamily="18" charset="2"/>
                <a:cs typeface="Times New Roman" panose="02020603050405020304" pitchFamily="18" charset="0"/>
              </a:rPr>
              <a:t>development.</a:t>
            </a:r>
            <a:endParaRPr lang="en-IN" sz="3200" dirty="0">
              <a:solidFill>
                <a:schemeClr val="tx1"/>
              </a:solidFill>
              <a:effectLst/>
              <a:latin typeface="+mn-lt"/>
              <a:ea typeface="Symbol" panose="05050102010706020507" pitchFamily="18" charset="2"/>
              <a:cs typeface="Times New Roman" panose="02020603050405020304" pitchFamily="18" charset="0"/>
            </a:endParaRPr>
          </a:p>
          <a:p>
            <a:pPr marL="285750" lvl="3" indent="-285750">
              <a:lnSpc>
                <a:spcPct val="150000"/>
              </a:lnSpc>
              <a:buFont typeface="Wingdings" panose="05000000000000000000" pitchFamily="2" charset="2"/>
              <a:buChar char="§"/>
            </a:pPr>
            <a:r>
              <a:rPr lang="en-US" sz="3200" dirty="0">
                <a:solidFill>
                  <a:schemeClr val="tx1"/>
                </a:solidFill>
                <a:effectLst/>
                <a:latin typeface="+mn-lt"/>
                <a:ea typeface="Symbol" panose="05050102010706020507" pitchFamily="18" charset="2"/>
                <a:cs typeface="Times New Roman" panose="02020603050405020304" pitchFamily="18" charset="0"/>
              </a:rPr>
              <a:t>To Create the awareness about the Heart Disease.</a:t>
            </a:r>
            <a:endParaRPr lang="en-IN" sz="3200" dirty="0">
              <a:solidFill>
                <a:schemeClr val="tx1"/>
              </a:solidFill>
              <a:effectLst/>
              <a:latin typeface="+mn-lt"/>
              <a:ea typeface="Symbol" panose="05050102010706020507" pitchFamily="18" charset="2"/>
              <a:cs typeface="Times New Roman" panose="02020603050405020304" pitchFamily="18" charset="0"/>
            </a:endParaRPr>
          </a:p>
          <a:p>
            <a:pPr marL="285750" lvl="3" indent="-285750">
              <a:lnSpc>
                <a:spcPct val="150000"/>
              </a:lnSpc>
              <a:buFont typeface="Wingdings" panose="05000000000000000000" pitchFamily="2" charset="2"/>
              <a:buChar char="§"/>
            </a:pPr>
            <a:r>
              <a:rPr lang="en-US" sz="3200" dirty="0">
                <a:solidFill>
                  <a:schemeClr val="tx1"/>
                </a:solidFill>
                <a:effectLst/>
                <a:latin typeface="+mn-lt"/>
                <a:ea typeface="Symbol" panose="05050102010706020507" pitchFamily="18" charset="2"/>
                <a:cs typeface="Times New Roman" panose="02020603050405020304" pitchFamily="18" charset="0"/>
              </a:rPr>
              <a:t>To develop an intelligent clinical decision support system for the diagnosis of heart disease</a:t>
            </a:r>
            <a:endParaRPr lang="en-IN" sz="3200" dirty="0">
              <a:solidFill>
                <a:schemeClr val="tx1"/>
              </a:solidFill>
              <a:effectLst/>
              <a:latin typeface="+mn-lt"/>
              <a:ea typeface="Symbol" panose="05050102010706020507" pitchFamily="18" charset="2"/>
              <a:cs typeface="Times New Roman" panose="02020603050405020304" pitchFamily="18" charset="0"/>
            </a:endParaRPr>
          </a:p>
          <a:p>
            <a:pPr marL="285750" indent="-285750">
              <a:buFont typeface="Wingdings" panose="05000000000000000000" pitchFamily="2" charset="2"/>
              <a:buChar char="§"/>
            </a:pPr>
            <a:endParaRPr lang="en-IN" sz="3200" dirty="0">
              <a:solidFill>
                <a:schemeClr val="tx1"/>
              </a:solidFill>
              <a:latin typeface="+mn-lt"/>
              <a:cs typeface="Times New Roman" panose="02020603050405020304" pitchFamily="18" charset="0"/>
            </a:endParaRPr>
          </a:p>
          <a:p>
            <a:pPr marL="0" marR="0" lvl="0" indent="0" algn="l" rtl="0">
              <a:lnSpc>
                <a:spcPct val="100000"/>
              </a:lnSpc>
              <a:spcBef>
                <a:spcPts val="0"/>
              </a:spcBef>
              <a:spcAft>
                <a:spcPts val="0"/>
              </a:spcAft>
              <a:buNone/>
            </a:pPr>
            <a:endParaRPr lang="en-IN" sz="3200" b="0" i="0" u="none" dirty="0">
              <a:solidFill>
                <a:schemeClr val="dk1"/>
              </a:solidFill>
              <a:latin typeface="+mn-lt"/>
              <a:ea typeface="Arial"/>
              <a:cs typeface="Arial"/>
              <a:sym typeface="Arial"/>
            </a:endParaRPr>
          </a:p>
        </p:txBody>
      </p:sp>
      <p:sp>
        <p:nvSpPr>
          <p:cNvPr id="86" name="Google Shape;86;p1"/>
          <p:cNvSpPr txBox="1"/>
          <p:nvPr/>
        </p:nvSpPr>
        <p:spPr>
          <a:xfrm>
            <a:off x="610387" y="29151652"/>
            <a:ext cx="7543800" cy="584735"/>
          </a:xfrm>
          <a:prstGeom prst="rect">
            <a:avLst/>
          </a:prstGeom>
          <a:blipFill rotWithShape="1">
            <a:blip r:embed="rId3">
              <a:alphaModFix/>
            </a:blip>
            <a:tile tx="0" ty="0" sx="70000" sy="70000" flip="none" algn="ctr"/>
          </a:blip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lgerian"/>
              <a:buNone/>
            </a:pPr>
            <a:r>
              <a:rPr lang="en-US" sz="3200" dirty="0">
                <a:latin typeface="Algerian" panose="04020705040A02060702" pitchFamily="82" charset="0"/>
              </a:rPr>
              <a:t>Aim And Objectives</a:t>
            </a:r>
            <a:endParaRPr sz="3200" dirty="0">
              <a:latin typeface="Algerian" panose="04020705040A02060702" pitchFamily="82" charset="0"/>
            </a:endParaRPr>
          </a:p>
        </p:txBody>
      </p:sp>
      <p:sp>
        <p:nvSpPr>
          <p:cNvPr id="90" name="Google Shape;90;p1"/>
          <p:cNvSpPr txBox="1"/>
          <p:nvPr/>
        </p:nvSpPr>
        <p:spPr>
          <a:xfrm>
            <a:off x="13221487" y="6178024"/>
            <a:ext cx="10325100" cy="10832669"/>
          </a:xfrm>
          <a:prstGeom prst="rect">
            <a:avLst/>
          </a:prstGeom>
          <a:noFill/>
          <a:ln>
            <a:noFill/>
          </a:ln>
        </p:spPr>
        <p:txBody>
          <a:bodyPr spcFirstLastPara="1" wrap="square" lIns="91425" tIns="45700" rIns="91425" bIns="45700" anchor="t" anchorCtr="0">
            <a:spAutoFit/>
          </a:bodyPr>
          <a:lstStyle/>
          <a:p>
            <a:pPr algn="just">
              <a:lnSpc>
                <a:spcPct val="115000"/>
              </a:lnSpc>
              <a:spcAft>
                <a:spcPts val="1000"/>
              </a:spcAft>
            </a:pPr>
            <a:r>
              <a:rPr lang="en-US" sz="3200" dirty="0">
                <a:effectLst/>
                <a:latin typeface="+mn-lt"/>
                <a:ea typeface="Times New Roman" panose="02020603050405020304" pitchFamily="18" charset="0"/>
                <a:cs typeface="Times New Roman" panose="02020603050405020304" pitchFamily="18" charset="0"/>
              </a:rPr>
              <a:t>The inference from existing study concludes that there is highly demand for highly effective ensemble model to get an optimized result for heart disease prediction. The existing work discussed above were studied enormously on applying classification algorithms for disease prediction. However, there is a method which needs to be effective on feature selection, thus to avoid over fitting dataset. Most of the existing system uses KNN for prediction purpose. One of the existing studies applying neural network to self-applied questionnaire (SAQ) data to develop a heart disease prediction system. The validation of the work was provided by checking against the result of the neural network with “Dundee Rank Factor Score” which is related to statistically 3 risk factors (blood pressure, smoking and blood cholesterol) together with sex and age to determine risk of having heart disease. </a:t>
            </a:r>
            <a:endParaRPr lang="en-IN" sz="3200" dirty="0">
              <a:effectLst/>
              <a:latin typeface="+mn-lt"/>
              <a:ea typeface="Times New Roman" panose="02020603050405020304" pitchFamily="18" charset="0"/>
              <a:cs typeface="Times New Roman" panose="02020603050405020304" pitchFamily="18" charset="0"/>
            </a:endParaRPr>
          </a:p>
          <a:p>
            <a:pPr marL="0" marR="0" lvl="0" indent="0" algn="r" rtl="0">
              <a:lnSpc>
                <a:spcPct val="100000"/>
              </a:lnSpc>
              <a:spcBef>
                <a:spcPts val="0"/>
              </a:spcBef>
              <a:spcAft>
                <a:spcPts val="0"/>
              </a:spcAft>
              <a:buClr>
                <a:schemeClr val="dk1"/>
              </a:buClr>
              <a:buSzPts val="3200"/>
              <a:buFont typeface="Arial"/>
              <a:buNone/>
            </a:pPr>
            <a:endParaRPr sz="3200" b="0" i="0" u="none" dirty="0">
              <a:solidFill>
                <a:schemeClr val="dk1"/>
              </a:solidFill>
              <a:latin typeface="+mn-lt"/>
              <a:ea typeface="Arial"/>
              <a:cs typeface="Arial"/>
              <a:sym typeface="Arial"/>
            </a:endParaRPr>
          </a:p>
          <a:p>
            <a:pPr marL="0" marR="0" lvl="0" indent="0" algn="l" rtl="0">
              <a:lnSpc>
                <a:spcPct val="100000"/>
              </a:lnSpc>
              <a:spcBef>
                <a:spcPts val="0"/>
              </a:spcBef>
              <a:spcAft>
                <a:spcPts val="0"/>
              </a:spcAft>
              <a:buNone/>
            </a:pPr>
            <a:endParaRPr sz="3200" b="0" i="0" u="none" dirty="0">
              <a:solidFill>
                <a:schemeClr val="dk1"/>
              </a:solidFill>
              <a:latin typeface="+mn-lt"/>
              <a:ea typeface="Arial"/>
              <a:cs typeface="Arial"/>
              <a:sym typeface="Arial"/>
            </a:endParaRPr>
          </a:p>
        </p:txBody>
      </p:sp>
      <p:sp>
        <p:nvSpPr>
          <p:cNvPr id="93" name="Google Shape;93;p1"/>
          <p:cNvSpPr txBox="1"/>
          <p:nvPr/>
        </p:nvSpPr>
        <p:spPr>
          <a:xfrm>
            <a:off x="23851387" y="15715293"/>
            <a:ext cx="10363200" cy="9508500"/>
          </a:xfrm>
          <a:prstGeom prst="rect">
            <a:avLst/>
          </a:prstGeom>
          <a:solidFill>
            <a:srgbClr val="DCE6F2"/>
          </a:solidFill>
          <a:ln w="12700" cap="flat" cmpd="sng">
            <a:solidFill>
              <a:srgbClr val="385D8A"/>
            </a:solidFill>
            <a:prstDash val="solid"/>
            <a:miter lim="800000"/>
            <a:headEnd type="none" w="sm" len="sm"/>
            <a:tailEnd type="none" w="sm" len="sm"/>
          </a:ln>
        </p:spPr>
        <p:txBody>
          <a:bodyPr spcFirstLastPara="1" wrap="square" lIns="101875" tIns="50925" rIns="101875" bIns="50925" anchor="ctr" anchorCtr="0">
            <a:noAutofit/>
          </a:bodyPr>
          <a:lstStyle/>
          <a:p>
            <a:pPr marL="0" marR="0" lvl="0" indent="0" algn="l" rtl="0">
              <a:lnSpc>
                <a:spcPct val="100000"/>
              </a:lnSpc>
              <a:spcBef>
                <a:spcPts val="0"/>
              </a:spcBef>
              <a:spcAft>
                <a:spcPts val="0"/>
              </a:spcAft>
              <a:buNone/>
            </a:pPr>
            <a:endParaRPr sz="8000" b="0" i="0" u="none">
              <a:solidFill>
                <a:schemeClr val="dk1"/>
              </a:solidFill>
              <a:latin typeface="Arial"/>
              <a:ea typeface="Arial"/>
              <a:cs typeface="Arial"/>
              <a:sym typeface="Arial"/>
            </a:endParaRPr>
          </a:p>
        </p:txBody>
      </p:sp>
      <p:sp>
        <p:nvSpPr>
          <p:cNvPr id="94" name="Google Shape;94;p1"/>
          <p:cNvSpPr txBox="1"/>
          <p:nvPr/>
        </p:nvSpPr>
        <p:spPr>
          <a:xfrm>
            <a:off x="23851387" y="15715293"/>
            <a:ext cx="2133600" cy="584700"/>
          </a:xfrm>
          <a:prstGeom prst="rect">
            <a:avLst/>
          </a:prstGeom>
          <a:blipFill rotWithShape="1">
            <a:blip r:embed="rId3">
              <a:alphaModFix/>
            </a:blip>
            <a:tile tx="0" ty="0" sx="70000" sy="70000" flip="none" algn="ctr"/>
          </a:blip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lgerian"/>
              <a:buNone/>
            </a:pPr>
            <a:r>
              <a:rPr lang="en-US" sz="3200" b="0" i="0" u="none" strike="noStrike" cap="none">
                <a:solidFill>
                  <a:schemeClr val="dk1"/>
                </a:solidFill>
                <a:latin typeface="Algerian"/>
                <a:ea typeface="Algerian"/>
                <a:cs typeface="Algerian"/>
                <a:sym typeface="Algerian"/>
              </a:rPr>
              <a:t>Results</a:t>
            </a:r>
            <a:endParaRPr/>
          </a:p>
        </p:txBody>
      </p:sp>
      <p:sp>
        <p:nvSpPr>
          <p:cNvPr id="95" name="Google Shape;95;p1"/>
          <p:cNvSpPr txBox="1"/>
          <p:nvPr/>
        </p:nvSpPr>
        <p:spPr>
          <a:xfrm>
            <a:off x="23927587" y="16324893"/>
            <a:ext cx="10058400" cy="1323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8000" b="0" i="0" u="none">
              <a:solidFill>
                <a:schemeClr val="dk1"/>
              </a:solidFill>
              <a:latin typeface="Arial"/>
              <a:ea typeface="Arial"/>
              <a:cs typeface="Arial"/>
              <a:sym typeface="Arial"/>
            </a:endParaRPr>
          </a:p>
        </p:txBody>
      </p:sp>
      <p:sp>
        <p:nvSpPr>
          <p:cNvPr id="103" name="Google Shape;103;p1"/>
          <p:cNvSpPr txBox="1"/>
          <p:nvPr/>
        </p:nvSpPr>
        <p:spPr>
          <a:xfrm>
            <a:off x="23851387" y="25460761"/>
            <a:ext cx="10363200" cy="5238935"/>
          </a:xfrm>
          <a:prstGeom prst="rect">
            <a:avLst/>
          </a:prstGeom>
          <a:solidFill>
            <a:schemeClr val="lt1"/>
          </a:solidFill>
          <a:ln w="12700" cap="flat" cmpd="sng">
            <a:solidFill>
              <a:srgbClr val="385D8A"/>
            </a:solidFill>
            <a:prstDash val="solid"/>
            <a:miter lim="800000"/>
            <a:headEnd type="none" w="sm" len="sm"/>
            <a:tailEnd type="none" w="sm" len="sm"/>
          </a:ln>
        </p:spPr>
        <p:txBody>
          <a:bodyPr spcFirstLastPara="1" wrap="square" lIns="101875" tIns="50925" rIns="101875" bIns="50925" anchor="ctr" anchorCtr="0">
            <a:noAutofit/>
          </a:bodyPr>
          <a:lstStyle/>
          <a:p>
            <a:pPr marL="0" marR="0" lvl="0" indent="0" algn="l" rtl="0">
              <a:lnSpc>
                <a:spcPct val="100000"/>
              </a:lnSpc>
              <a:spcBef>
                <a:spcPts val="0"/>
              </a:spcBef>
              <a:spcAft>
                <a:spcPts val="0"/>
              </a:spcAft>
              <a:buNone/>
            </a:pPr>
            <a:endParaRPr sz="8000" b="0" i="0" u="none">
              <a:solidFill>
                <a:schemeClr val="dk1"/>
              </a:solidFill>
              <a:latin typeface="Arial"/>
              <a:ea typeface="Arial"/>
              <a:cs typeface="Arial"/>
              <a:sym typeface="Arial"/>
            </a:endParaRPr>
          </a:p>
        </p:txBody>
      </p:sp>
      <p:sp>
        <p:nvSpPr>
          <p:cNvPr id="104" name="Google Shape;104;p1"/>
          <p:cNvSpPr txBox="1"/>
          <p:nvPr/>
        </p:nvSpPr>
        <p:spPr>
          <a:xfrm>
            <a:off x="23927587" y="25460761"/>
            <a:ext cx="3048000" cy="584700"/>
          </a:xfrm>
          <a:prstGeom prst="rect">
            <a:avLst/>
          </a:prstGeom>
          <a:blipFill rotWithShape="1">
            <a:blip r:embed="rId3">
              <a:alphaModFix/>
            </a:blip>
            <a:tile tx="0" ty="0" sx="70000" sy="70000" flip="none" algn="ctr"/>
          </a:blip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lgerian"/>
              <a:buNone/>
            </a:pPr>
            <a:r>
              <a:rPr lang="en-US" sz="3200" b="0" i="0" u="none" strike="noStrike" cap="none">
                <a:solidFill>
                  <a:schemeClr val="dk1"/>
                </a:solidFill>
                <a:latin typeface="Algerian"/>
                <a:ea typeface="Algerian"/>
                <a:cs typeface="Algerian"/>
                <a:sym typeface="Algerian"/>
              </a:rPr>
              <a:t>Conclusions</a:t>
            </a:r>
            <a:endParaRPr/>
          </a:p>
        </p:txBody>
      </p:sp>
      <p:sp>
        <p:nvSpPr>
          <p:cNvPr id="105" name="Google Shape;105;p1"/>
          <p:cNvSpPr txBox="1"/>
          <p:nvPr/>
        </p:nvSpPr>
        <p:spPr>
          <a:xfrm>
            <a:off x="24003787" y="26062619"/>
            <a:ext cx="10020300" cy="4832052"/>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chemeClr val="dk1"/>
              </a:buClr>
              <a:buSzPts val="3200"/>
            </a:pPr>
            <a:r>
              <a:rPr lang="en-US" sz="2800" dirty="0">
                <a:effectLst/>
                <a:latin typeface="+mn-lt"/>
                <a:ea typeface="Times New Roman" panose="02020603050405020304" pitchFamily="18" charset="0"/>
              </a:rPr>
              <a:t>The system work considers the unique model for detection. In this work, we proposed Genetic algorithm-based feature selection and then C5.0 machine learning classification is applied for detection. The work also proposed with a Web interface, wherein patients and doctor able to communicate and get their benefits of early detection and treatment. This application detects heart disease as type 0 - Normal; 1- High Blood Pressure; 2- Coronary Artery Disease; 3- Congestive Heart Failure; 4- Stroke. Experimental results shows that the system outperforms in detection accuracy, even though considered as multi class problem. </a:t>
            </a:r>
            <a:endParaRPr sz="2800" b="0" i="0" u="none" dirty="0">
              <a:solidFill>
                <a:schemeClr val="dk1"/>
              </a:solidFill>
              <a:latin typeface="+mn-lt"/>
              <a:ea typeface="Arial"/>
              <a:cs typeface="Arial"/>
              <a:sym typeface="Arial"/>
            </a:endParaRPr>
          </a:p>
        </p:txBody>
      </p:sp>
      <p:sp>
        <p:nvSpPr>
          <p:cNvPr id="106" name="Google Shape;106;p1"/>
          <p:cNvSpPr txBox="1"/>
          <p:nvPr/>
        </p:nvSpPr>
        <p:spPr>
          <a:xfrm>
            <a:off x="23851387" y="31110997"/>
            <a:ext cx="10363200" cy="4066788"/>
          </a:xfrm>
          <a:prstGeom prst="rect">
            <a:avLst/>
          </a:prstGeom>
          <a:solidFill>
            <a:schemeClr val="lt1"/>
          </a:solidFill>
          <a:ln w="12700" cap="flat" cmpd="sng">
            <a:solidFill>
              <a:srgbClr val="385D8A"/>
            </a:solidFill>
            <a:prstDash val="solid"/>
            <a:miter lim="800000"/>
            <a:headEnd type="none" w="sm" len="sm"/>
            <a:tailEnd type="none" w="sm" len="sm"/>
          </a:ln>
        </p:spPr>
        <p:txBody>
          <a:bodyPr spcFirstLastPara="1" wrap="square" lIns="101875" tIns="50925" rIns="101875" bIns="50925" anchor="ctr" anchorCtr="0">
            <a:noAutofit/>
          </a:bodyPr>
          <a:lstStyle/>
          <a:p>
            <a:pPr marL="0" marR="0" lvl="0" indent="0" algn="l" rtl="0">
              <a:lnSpc>
                <a:spcPct val="100000"/>
              </a:lnSpc>
              <a:spcBef>
                <a:spcPts val="0"/>
              </a:spcBef>
              <a:spcAft>
                <a:spcPts val="0"/>
              </a:spcAft>
              <a:buNone/>
            </a:pPr>
            <a:endParaRPr sz="8000" b="0" i="0" u="none">
              <a:solidFill>
                <a:schemeClr val="dk1"/>
              </a:solidFill>
              <a:latin typeface="Arial"/>
              <a:ea typeface="Arial"/>
              <a:cs typeface="Arial"/>
              <a:sym typeface="Arial"/>
            </a:endParaRPr>
          </a:p>
        </p:txBody>
      </p:sp>
      <p:sp>
        <p:nvSpPr>
          <p:cNvPr id="107" name="Google Shape;107;p1"/>
          <p:cNvSpPr txBox="1"/>
          <p:nvPr/>
        </p:nvSpPr>
        <p:spPr>
          <a:xfrm>
            <a:off x="23889487" y="31135795"/>
            <a:ext cx="2667000" cy="584700"/>
          </a:xfrm>
          <a:prstGeom prst="rect">
            <a:avLst/>
          </a:prstGeom>
          <a:blipFill rotWithShape="1">
            <a:blip r:embed="rId3">
              <a:alphaModFix/>
            </a:blip>
            <a:tile tx="0" ty="0" sx="70000" sy="70000" flip="none" algn="ctr"/>
          </a:blip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lgerian"/>
              <a:buNone/>
            </a:pPr>
            <a:r>
              <a:rPr lang="en-US" sz="3200" b="0" i="0" u="none" strike="noStrike" cap="none" dirty="0">
                <a:solidFill>
                  <a:schemeClr val="dk1"/>
                </a:solidFill>
                <a:latin typeface="Algerian"/>
                <a:ea typeface="Algerian"/>
                <a:cs typeface="Algerian"/>
                <a:sym typeface="Algerian"/>
              </a:rPr>
              <a:t>references</a:t>
            </a:r>
            <a:endParaRPr dirty="0"/>
          </a:p>
        </p:txBody>
      </p:sp>
      <p:pic>
        <p:nvPicPr>
          <p:cNvPr id="109" name="Google Shape;109;p1"/>
          <p:cNvPicPr preferRelativeResize="0"/>
          <p:nvPr/>
        </p:nvPicPr>
        <p:blipFill>
          <a:blip r:embed="rId5">
            <a:alphaModFix/>
          </a:blip>
          <a:stretch>
            <a:fillRect/>
          </a:stretch>
        </p:blipFill>
        <p:spPr>
          <a:xfrm>
            <a:off x="838987" y="503856"/>
            <a:ext cx="22745700" cy="4467225"/>
          </a:xfrm>
          <a:prstGeom prst="rect">
            <a:avLst/>
          </a:prstGeom>
          <a:noFill/>
          <a:ln>
            <a:noFill/>
          </a:ln>
        </p:spPr>
      </p:pic>
      <p:pic>
        <p:nvPicPr>
          <p:cNvPr id="110" name="Google Shape;110;p1"/>
          <p:cNvPicPr preferRelativeResize="0"/>
          <p:nvPr/>
        </p:nvPicPr>
        <p:blipFill>
          <a:blip r:embed="rId6">
            <a:alphaModFix/>
          </a:blip>
          <a:stretch>
            <a:fillRect/>
          </a:stretch>
        </p:blipFill>
        <p:spPr>
          <a:xfrm>
            <a:off x="34595587" y="5013943"/>
            <a:ext cx="1133475" cy="31427753"/>
          </a:xfrm>
          <a:prstGeom prst="rect">
            <a:avLst/>
          </a:prstGeom>
          <a:noFill/>
          <a:ln>
            <a:noFill/>
          </a:ln>
        </p:spPr>
      </p:pic>
      <p:pic>
        <p:nvPicPr>
          <p:cNvPr id="111" name="Google Shape;111;p1"/>
          <p:cNvPicPr preferRelativeResize="0"/>
          <p:nvPr/>
        </p:nvPicPr>
        <p:blipFill>
          <a:blip r:embed="rId7">
            <a:alphaModFix/>
          </a:blip>
          <a:stretch>
            <a:fillRect/>
          </a:stretch>
        </p:blipFill>
        <p:spPr>
          <a:xfrm>
            <a:off x="0" y="35589086"/>
            <a:ext cx="35661599" cy="986914"/>
          </a:xfrm>
          <a:prstGeom prst="rect">
            <a:avLst/>
          </a:prstGeom>
          <a:noFill/>
          <a:ln>
            <a:noFill/>
          </a:ln>
        </p:spPr>
      </p:pic>
      <p:pic>
        <p:nvPicPr>
          <p:cNvPr id="55" name="Picture 54">
            <a:extLst>
              <a:ext uri="{FF2B5EF4-FFF2-40B4-BE49-F238E27FC236}">
                <a16:creationId xmlns:a16="http://schemas.microsoft.com/office/drawing/2014/main" id="{55FA36A4-F8A7-4540-9D81-8D3471EC95BE}"/>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14307339" y="20477517"/>
            <a:ext cx="7962899" cy="4455331"/>
          </a:xfrm>
          <a:prstGeom prst="rect">
            <a:avLst/>
          </a:prstGeom>
          <a:noFill/>
          <a:ln>
            <a:noFill/>
          </a:ln>
        </p:spPr>
      </p:pic>
      <p:sp>
        <p:nvSpPr>
          <p:cNvPr id="3" name="TextBox 2">
            <a:extLst>
              <a:ext uri="{FF2B5EF4-FFF2-40B4-BE49-F238E27FC236}">
                <a16:creationId xmlns:a16="http://schemas.microsoft.com/office/drawing/2014/main" id="{D7C55375-01E3-4718-8F71-B48B92A3342D}"/>
              </a:ext>
            </a:extLst>
          </p:cNvPr>
          <p:cNvSpPr txBox="1"/>
          <p:nvPr/>
        </p:nvSpPr>
        <p:spPr>
          <a:xfrm>
            <a:off x="13297687" y="25001271"/>
            <a:ext cx="10096500" cy="6309420"/>
          </a:xfrm>
          <a:prstGeom prst="rect">
            <a:avLst/>
          </a:prstGeom>
          <a:noFill/>
        </p:spPr>
        <p:txBody>
          <a:bodyPr wrap="square" rtlCol="0">
            <a:spAutoFit/>
          </a:bodyPr>
          <a:lstStyle/>
          <a:p>
            <a:pPr algn="just">
              <a:spcAft>
                <a:spcPts val="600"/>
              </a:spcAft>
            </a:pPr>
            <a:r>
              <a:rPr lang="en-AU" sz="3200" dirty="0">
                <a:effectLst/>
                <a:latin typeface="+mn-lt"/>
                <a:ea typeface="Times New Roman" panose="02020603050405020304" pitchFamily="18" charset="0"/>
                <a:cs typeface="Times New Roman" panose="02020603050405020304" pitchFamily="18" charset="0"/>
              </a:rPr>
              <a:t>The proposed system work is carried out with following methodologies and it is also represented as architecture in Fig.  2 the work has following benefits</a:t>
            </a:r>
            <a:endParaRPr lang="en-IN" sz="3200" dirty="0">
              <a:effectLst/>
              <a:latin typeface="+mn-lt"/>
              <a:ea typeface="Times New Roman" panose="02020603050405020304" pitchFamily="18" charset="0"/>
              <a:cs typeface="Times New Roman" panose="02020603050405020304" pitchFamily="18" charset="0"/>
            </a:endParaRPr>
          </a:p>
          <a:p>
            <a:pPr marL="342900" lvl="0" indent="-342900" algn="just">
              <a:spcAft>
                <a:spcPts val="600"/>
              </a:spcAft>
              <a:buFont typeface="Courier New" panose="02070309020205020404" pitchFamily="49" charset="0"/>
              <a:buChar char="o"/>
            </a:pPr>
            <a:r>
              <a:rPr lang="en-AU" sz="3200" dirty="0">
                <a:effectLst/>
                <a:latin typeface="+mn-lt"/>
                <a:ea typeface="Times New Roman" panose="02020603050405020304" pitchFamily="18" charset="0"/>
                <a:cs typeface="Times New Roman" panose="02020603050405020304" pitchFamily="18" charset="0"/>
              </a:rPr>
              <a:t>The feature selection algorithm selects the best features based on scoring values by Genetic algorithm</a:t>
            </a:r>
            <a:endParaRPr lang="en-IN" sz="3200" dirty="0">
              <a:effectLst/>
              <a:latin typeface="+mn-lt"/>
              <a:ea typeface="Times New Roman" panose="02020603050405020304" pitchFamily="18" charset="0"/>
              <a:cs typeface="Times New Roman" panose="02020603050405020304" pitchFamily="18" charset="0"/>
            </a:endParaRPr>
          </a:p>
          <a:p>
            <a:pPr marL="342900" lvl="0" indent="-342900" algn="just">
              <a:spcAft>
                <a:spcPts val="600"/>
              </a:spcAft>
              <a:buFont typeface="Courier New" panose="02070309020205020404" pitchFamily="49" charset="0"/>
              <a:buChar char="o"/>
            </a:pPr>
            <a:r>
              <a:rPr lang="en-AU" sz="3200" dirty="0">
                <a:effectLst/>
                <a:latin typeface="+mn-lt"/>
                <a:ea typeface="Times New Roman" panose="02020603050405020304" pitchFamily="18" charset="0"/>
                <a:cs typeface="Times New Roman" panose="02020603050405020304" pitchFamily="18" charset="0"/>
              </a:rPr>
              <a:t>The effective learning model is built using C 5.0, Decision Tree algorithm</a:t>
            </a:r>
            <a:endParaRPr lang="en-IN" sz="3200" dirty="0">
              <a:effectLst/>
              <a:latin typeface="+mn-lt"/>
              <a:ea typeface="Times New Roman" panose="02020603050405020304" pitchFamily="18" charset="0"/>
              <a:cs typeface="Times New Roman" panose="02020603050405020304" pitchFamily="18" charset="0"/>
            </a:endParaRPr>
          </a:p>
          <a:p>
            <a:pPr marL="342900" lvl="0" indent="-342900" algn="just">
              <a:spcAft>
                <a:spcPts val="600"/>
              </a:spcAft>
              <a:buFont typeface="Courier New" panose="02070309020205020404" pitchFamily="49" charset="0"/>
              <a:buChar char="o"/>
            </a:pPr>
            <a:r>
              <a:rPr lang="en-AU" sz="3200" dirty="0">
                <a:effectLst/>
                <a:latin typeface="+mn-lt"/>
                <a:ea typeface="Times New Roman" panose="02020603050405020304" pitchFamily="18" charset="0"/>
                <a:cs typeface="Times New Roman" panose="02020603050405020304" pitchFamily="18" charset="0"/>
              </a:rPr>
              <a:t>The application ensure that patients can give input and get live predictions and communicate to doctors through application interface.</a:t>
            </a:r>
            <a:endParaRPr lang="en-IN" sz="3200" dirty="0">
              <a:effectLst/>
              <a:latin typeface="+mn-lt"/>
              <a:ea typeface="Times New Roman" panose="02020603050405020304" pitchFamily="18" charset="0"/>
              <a:cs typeface="Times New Roman" panose="02020603050405020304" pitchFamily="18" charset="0"/>
            </a:endParaRPr>
          </a:p>
          <a:p>
            <a:pPr algn="just"/>
            <a:endParaRPr lang="en-IN" sz="3200" dirty="0">
              <a:latin typeface="+mn-lt"/>
            </a:endParaRPr>
          </a:p>
        </p:txBody>
      </p:sp>
      <p:sp>
        <p:nvSpPr>
          <p:cNvPr id="4" name="TextBox 3">
            <a:extLst>
              <a:ext uri="{FF2B5EF4-FFF2-40B4-BE49-F238E27FC236}">
                <a16:creationId xmlns:a16="http://schemas.microsoft.com/office/drawing/2014/main" id="{F7406321-4004-46E4-9E38-892755D3D67D}"/>
              </a:ext>
            </a:extLst>
          </p:cNvPr>
          <p:cNvSpPr txBox="1"/>
          <p:nvPr/>
        </p:nvSpPr>
        <p:spPr>
          <a:xfrm>
            <a:off x="13107187" y="31982084"/>
            <a:ext cx="10172700" cy="3197798"/>
          </a:xfrm>
          <a:prstGeom prst="rect">
            <a:avLst/>
          </a:prstGeom>
          <a:noFill/>
        </p:spPr>
        <p:txBody>
          <a:bodyPr wrap="square" rtlCol="0">
            <a:spAutoFit/>
          </a:bodyPr>
          <a:lstStyle/>
          <a:p>
            <a:pPr marL="342900" lvl="0" indent="-342900" algn="just">
              <a:lnSpc>
                <a:spcPct val="115000"/>
              </a:lnSpc>
              <a:spcAft>
                <a:spcPts val="600"/>
              </a:spcAft>
              <a:buFont typeface="+mj-lt"/>
              <a:buAutoNum type="alphaLcPeriod"/>
            </a:pPr>
            <a:r>
              <a:rPr lang="en-AU" sz="3200" b="1" dirty="0">
                <a:effectLst/>
                <a:latin typeface="+mn-lt"/>
                <a:ea typeface="Times New Roman" panose="02020603050405020304" pitchFamily="18" charset="0"/>
                <a:cs typeface="Times New Roman" panose="02020603050405020304" pitchFamily="18" charset="0"/>
              </a:rPr>
              <a:t>Feature selection through Genetic algorithm</a:t>
            </a:r>
            <a:endParaRPr lang="en-IN" sz="3200" dirty="0">
              <a:effectLst/>
              <a:latin typeface="+mn-lt"/>
              <a:ea typeface="Times New Roman" panose="02020603050405020304" pitchFamily="18" charset="0"/>
              <a:cs typeface="Times New Roman" panose="02020603050405020304" pitchFamily="18" charset="0"/>
            </a:endParaRPr>
          </a:p>
          <a:p>
            <a:pPr algn="just"/>
            <a:r>
              <a:rPr lang="en-AU" sz="3200" dirty="0">
                <a:effectLst/>
                <a:latin typeface="+mn-lt"/>
                <a:ea typeface="Times New Roman" panose="02020603050405020304" pitchFamily="18" charset="0"/>
              </a:rPr>
              <a:t>The dataset with 13 features is taken for the study, each individual in the total population attributes is a predictive model. The genes represent total number of attributes in our dataset. The genes are numeric values taken in various ranges. </a:t>
            </a:r>
            <a:endParaRPr lang="en-IN" sz="3200" dirty="0">
              <a:latin typeface="+mn-lt"/>
            </a:endParaRPr>
          </a:p>
        </p:txBody>
      </p:sp>
      <p:sp>
        <p:nvSpPr>
          <p:cNvPr id="5" name="TextBox 4">
            <a:extLst>
              <a:ext uri="{FF2B5EF4-FFF2-40B4-BE49-F238E27FC236}">
                <a16:creationId xmlns:a16="http://schemas.microsoft.com/office/drawing/2014/main" id="{BE8E68ED-E3BE-4CA4-B3E1-617AF5D5CE3E}"/>
              </a:ext>
            </a:extLst>
          </p:cNvPr>
          <p:cNvSpPr txBox="1"/>
          <p:nvPr/>
        </p:nvSpPr>
        <p:spPr>
          <a:xfrm>
            <a:off x="24079987" y="5649295"/>
            <a:ext cx="9867900" cy="11043023"/>
          </a:xfrm>
          <a:prstGeom prst="rect">
            <a:avLst/>
          </a:prstGeom>
          <a:noFill/>
        </p:spPr>
        <p:txBody>
          <a:bodyPr wrap="square" rtlCol="0">
            <a:spAutoFit/>
          </a:bodyPr>
          <a:lstStyle/>
          <a:p>
            <a:pPr algn="just"/>
            <a:r>
              <a:rPr lang="en-AU" sz="3200" dirty="0">
                <a:effectLst/>
                <a:latin typeface="+mn-lt"/>
                <a:ea typeface="Times New Roman" panose="02020603050405020304" pitchFamily="18" charset="0"/>
              </a:rPr>
              <a:t>The individuals are given as input for every application, here we considered 9, where this is the number of features to be selected for heart disease prediction application.</a:t>
            </a:r>
          </a:p>
          <a:p>
            <a:pPr algn="just"/>
            <a:endParaRPr lang="en-AU" sz="3200" dirty="0">
              <a:latin typeface="+mn-lt"/>
            </a:endParaRPr>
          </a:p>
          <a:p>
            <a:pPr marL="342900" lvl="0" indent="-342900" algn="just">
              <a:lnSpc>
                <a:spcPct val="115000"/>
              </a:lnSpc>
              <a:spcAft>
                <a:spcPts val="600"/>
              </a:spcAft>
              <a:buFont typeface="+mj-lt"/>
              <a:buAutoNum type="alphaLcPeriod"/>
            </a:pPr>
            <a:r>
              <a:rPr lang="en-AU" sz="3200" b="1" dirty="0">
                <a:effectLst/>
                <a:latin typeface="+mn-lt"/>
                <a:ea typeface="Times New Roman" panose="02020603050405020304" pitchFamily="18" charset="0"/>
                <a:cs typeface="Times New Roman" panose="02020603050405020304" pitchFamily="18" charset="0"/>
              </a:rPr>
              <a:t>C 5.0 Algorithm</a:t>
            </a:r>
            <a:endParaRPr lang="en-IN" sz="3200" dirty="0">
              <a:effectLst/>
              <a:latin typeface="+mn-lt"/>
              <a:ea typeface="Times New Roman" panose="02020603050405020304" pitchFamily="18" charset="0"/>
              <a:cs typeface="Times New Roman" panose="02020603050405020304" pitchFamily="18" charset="0"/>
            </a:endParaRPr>
          </a:p>
          <a:p>
            <a:pPr algn="just">
              <a:spcAft>
                <a:spcPts val="600"/>
              </a:spcAft>
            </a:pPr>
            <a:r>
              <a:rPr lang="en-AU" sz="3200" dirty="0">
                <a:effectLst/>
                <a:latin typeface="+mn-lt"/>
                <a:ea typeface="Times New Roman" panose="02020603050405020304" pitchFamily="18" charset="0"/>
                <a:cs typeface="Times New Roman" panose="02020603050405020304" pitchFamily="18" charset="0"/>
              </a:rPr>
              <a:t>C 5.0 is the extension of ID3 algorithm, it works based on decision tree model for classification from input data samples. Divide and conquer is applied for each construction of tree, which is based on information gain from the attributes. There are three major steps involved in the decision tree.</a:t>
            </a:r>
          </a:p>
          <a:p>
            <a:pPr marL="342900" lvl="0" indent="-342900" algn="just">
              <a:spcAft>
                <a:spcPts val="600"/>
              </a:spcAft>
              <a:buFont typeface="Symbol" panose="05050102010706020507" pitchFamily="18" charset="2"/>
              <a:buChar char=""/>
            </a:pPr>
            <a:r>
              <a:rPr lang="en-AU" sz="3200" dirty="0">
                <a:effectLst/>
                <a:latin typeface="+mn-lt"/>
                <a:ea typeface="Times New Roman" panose="02020603050405020304" pitchFamily="18" charset="0"/>
                <a:cs typeface="Times New Roman" panose="02020603050405020304" pitchFamily="18" charset="0"/>
              </a:rPr>
              <a:t>The samples of same class in the dataset, then the leaf node is created for decision tree of same class</a:t>
            </a:r>
            <a:endParaRPr lang="en-IN" sz="3200" dirty="0">
              <a:effectLst/>
              <a:latin typeface="+mn-lt"/>
              <a:ea typeface="Times New Roman" panose="02020603050405020304" pitchFamily="18" charset="0"/>
              <a:cs typeface="Times New Roman" panose="02020603050405020304" pitchFamily="18" charset="0"/>
            </a:endParaRPr>
          </a:p>
          <a:p>
            <a:pPr marL="342900" lvl="0" indent="-342900" algn="just">
              <a:spcAft>
                <a:spcPts val="600"/>
              </a:spcAft>
              <a:buFont typeface="Symbol" panose="05050102010706020507" pitchFamily="18" charset="2"/>
              <a:buChar char=""/>
            </a:pPr>
            <a:r>
              <a:rPr lang="en-AU" sz="3200" dirty="0">
                <a:effectLst/>
                <a:latin typeface="+mn-lt"/>
                <a:ea typeface="Times New Roman" panose="02020603050405020304" pitchFamily="18" charset="0"/>
                <a:cs typeface="Times New Roman" panose="02020603050405020304" pitchFamily="18" charset="0"/>
              </a:rPr>
              <a:t>If information gain is not available, the node is created high up the tree with expected class value. </a:t>
            </a:r>
            <a:endParaRPr lang="en-IN" sz="3200" dirty="0">
              <a:effectLst/>
              <a:latin typeface="+mn-lt"/>
              <a:ea typeface="Times New Roman" panose="02020603050405020304" pitchFamily="18" charset="0"/>
              <a:cs typeface="Times New Roman" panose="02020603050405020304" pitchFamily="18" charset="0"/>
            </a:endParaRPr>
          </a:p>
          <a:p>
            <a:pPr marL="342900" lvl="0" indent="-342900" algn="just">
              <a:spcAft>
                <a:spcPts val="600"/>
              </a:spcAft>
              <a:buFont typeface="Symbol" panose="05050102010706020507" pitchFamily="18" charset="2"/>
              <a:buChar char=""/>
            </a:pPr>
            <a:r>
              <a:rPr lang="en-AU" sz="3200" dirty="0">
                <a:effectLst/>
                <a:latin typeface="+mn-lt"/>
                <a:ea typeface="Times New Roman" panose="02020603050405020304" pitchFamily="18" charset="0"/>
                <a:cs typeface="Times New Roman" panose="02020603050405020304" pitchFamily="18" charset="0"/>
              </a:rPr>
              <a:t>The class of unseen data is detected, the decision node is created again high up the tree with the expected class value.</a:t>
            </a:r>
            <a:endParaRPr lang="en-IN" sz="3200" dirty="0">
              <a:effectLst/>
              <a:latin typeface="+mn-lt"/>
              <a:ea typeface="Times New Roman" panose="02020603050405020304" pitchFamily="18" charset="0"/>
              <a:cs typeface="Times New Roman" panose="02020603050405020304" pitchFamily="18" charset="0"/>
            </a:endParaRPr>
          </a:p>
          <a:p>
            <a:pPr algn="just">
              <a:lnSpc>
                <a:spcPct val="115000"/>
              </a:lnSpc>
              <a:spcAft>
                <a:spcPts val="600"/>
              </a:spcAft>
            </a:pPr>
            <a:endParaRPr lang="en-IN" sz="3200" dirty="0">
              <a:effectLst/>
              <a:latin typeface="+mn-lt"/>
              <a:ea typeface="Times New Roman" panose="02020603050405020304" pitchFamily="18" charset="0"/>
              <a:cs typeface="Times New Roman" panose="02020603050405020304" pitchFamily="18" charset="0"/>
            </a:endParaRPr>
          </a:p>
          <a:p>
            <a:pPr algn="just"/>
            <a:endParaRPr lang="en-IN" sz="3200" dirty="0"/>
          </a:p>
        </p:txBody>
      </p:sp>
      <p:pic>
        <p:nvPicPr>
          <p:cNvPr id="1028" name="Picture 1">
            <a:extLst>
              <a:ext uri="{FF2B5EF4-FFF2-40B4-BE49-F238E27FC236}">
                <a16:creationId xmlns:a16="http://schemas.microsoft.com/office/drawing/2014/main" id="{67B290D2-B379-434F-91D6-FAB9E46CE9E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13122" y="16477070"/>
            <a:ext cx="9363530" cy="49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111">
            <a:extLst>
              <a:ext uri="{FF2B5EF4-FFF2-40B4-BE49-F238E27FC236}">
                <a16:creationId xmlns:a16="http://schemas.microsoft.com/office/drawing/2014/main" id="{9170519E-8E13-48E5-8266-9FE811A6F2A9}"/>
              </a:ext>
            </a:extLst>
          </p:cNvPr>
          <p:cNvPicPr/>
          <p:nvPr/>
        </p:nvPicPr>
        <p:blipFill>
          <a:blip r:embed="rId10">
            <a:extLst>
              <a:ext uri="{28A0092B-C50C-407E-A947-70E740481C1C}">
                <a14:useLocalDpi xmlns:a14="http://schemas.microsoft.com/office/drawing/2010/main" val="0"/>
              </a:ext>
            </a:extLst>
          </a:blip>
          <a:srcRect/>
          <a:stretch>
            <a:fillRect/>
          </a:stretch>
        </p:blipFill>
        <p:spPr bwMode="auto">
          <a:xfrm>
            <a:off x="24356211" y="21657620"/>
            <a:ext cx="4786976" cy="3305960"/>
          </a:xfrm>
          <a:prstGeom prst="rect">
            <a:avLst/>
          </a:prstGeom>
          <a:noFill/>
          <a:ln>
            <a:noFill/>
          </a:ln>
        </p:spPr>
      </p:pic>
      <p:pic>
        <p:nvPicPr>
          <p:cNvPr id="113" name="Picture 112">
            <a:extLst>
              <a:ext uri="{FF2B5EF4-FFF2-40B4-BE49-F238E27FC236}">
                <a16:creationId xmlns:a16="http://schemas.microsoft.com/office/drawing/2014/main" id="{D388E96B-80CE-4E14-B7D2-4B6985A2376E}"/>
              </a:ext>
            </a:extLst>
          </p:cNvPr>
          <p:cNvPicPr/>
          <p:nvPr/>
        </p:nvPicPr>
        <p:blipFill>
          <a:blip r:embed="rId11">
            <a:extLst>
              <a:ext uri="{28A0092B-C50C-407E-A947-70E740481C1C}">
                <a14:useLocalDpi xmlns:a14="http://schemas.microsoft.com/office/drawing/2010/main" val="0"/>
              </a:ext>
            </a:extLst>
          </a:blip>
          <a:srcRect/>
          <a:stretch>
            <a:fillRect/>
          </a:stretch>
        </p:blipFill>
        <p:spPr bwMode="auto">
          <a:xfrm>
            <a:off x="29376322" y="21665815"/>
            <a:ext cx="4300330" cy="3295514"/>
          </a:xfrm>
          <a:prstGeom prst="rect">
            <a:avLst/>
          </a:prstGeom>
          <a:noFill/>
          <a:ln>
            <a:noFill/>
          </a:ln>
        </p:spPr>
      </p:pic>
      <p:sp>
        <p:nvSpPr>
          <p:cNvPr id="7" name="TextBox 6">
            <a:extLst>
              <a:ext uri="{FF2B5EF4-FFF2-40B4-BE49-F238E27FC236}">
                <a16:creationId xmlns:a16="http://schemas.microsoft.com/office/drawing/2014/main" id="{4BAB8338-0768-48F0-9FF9-93F3F32ACBE4}"/>
              </a:ext>
            </a:extLst>
          </p:cNvPr>
          <p:cNvSpPr txBox="1"/>
          <p:nvPr/>
        </p:nvSpPr>
        <p:spPr>
          <a:xfrm>
            <a:off x="24003787" y="31898160"/>
            <a:ext cx="9944100" cy="3400931"/>
          </a:xfrm>
          <a:prstGeom prst="rect">
            <a:avLst/>
          </a:prstGeom>
          <a:noFill/>
        </p:spPr>
        <p:txBody>
          <a:bodyPr wrap="square" rtlCol="0">
            <a:spAutoFit/>
          </a:bodyPr>
          <a:lstStyle/>
          <a:p>
            <a:pPr lvl="0" algn="just">
              <a:spcAft>
                <a:spcPts val="300"/>
              </a:spcAft>
              <a:buSzPts val="800"/>
              <a:tabLst>
                <a:tab pos="228600" algn="l"/>
              </a:tabLst>
            </a:pPr>
            <a:r>
              <a:rPr lang="en-US" sz="2000" dirty="0">
                <a:effectLst/>
                <a:latin typeface="+mn-lt"/>
                <a:ea typeface="MS Mincho" panose="02020609040205080304" pitchFamily="49" charset="-128"/>
              </a:rPr>
              <a:t>1. </a:t>
            </a:r>
            <a:r>
              <a:rPr lang="en-US" sz="2400" dirty="0" err="1">
                <a:effectLst/>
                <a:latin typeface="+mn-lt"/>
                <a:ea typeface="MS Mincho" panose="02020609040205080304" pitchFamily="49" charset="-128"/>
              </a:rPr>
              <a:t>Yekkala</a:t>
            </a:r>
            <a:r>
              <a:rPr lang="en-US" sz="2400" dirty="0">
                <a:effectLst/>
                <a:latin typeface="+mn-lt"/>
                <a:ea typeface="MS Mincho" panose="02020609040205080304" pitchFamily="49" charset="-128"/>
              </a:rPr>
              <a:t>, </a:t>
            </a:r>
            <a:r>
              <a:rPr lang="en-US" sz="2400" dirty="0" err="1">
                <a:effectLst/>
                <a:latin typeface="+mn-lt"/>
                <a:ea typeface="MS Mincho" panose="02020609040205080304" pitchFamily="49" charset="-128"/>
              </a:rPr>
              <a:t>Indu</a:t>
            </a:r>
            <a:r>
              <a:rPr lang="en-US" sz="2400" dirty="0">
                <a:effectLst/>
                <a:latin typeface="+mn-lt"/>
                <a:ea typeface="MS Mincho" panose="02020609040205080304" pitchFamily="49" charset="-128"/>
              </a:rPr>
              <a:t> &amp; Dixit, Sunanda. (2018). Prediction of Heart Disease 	  Using Random Forest and Rough Set Based Feature Selection. 	    	  International Journal of Big Data and Analytics in Healthcare. 3. 1-12. 	  10.4018/IJBDAH.2018010101.</a:t>
            </a:r>
            <a:endParaRPr lang="en-IN" sz="2400" dirty="0">
              <a:effectLst/>
              <a:latin typeface="+mn-lt"/>
              <a:ea typeface="MS Mincho" panose="02020609040205080304" pitchFamily="49" charset="-128"/>
            </a:endParaRPr>
          </a:p>
          <a:p>
            <a:pPr lvl="0" algn="just">
              <a:spcAft>
                <a:spcPts val="300"/>
              </a:spcAft>
              <a:buSzPts val="800"/>
              <a:tabLst>
                <a:tab pos="228600" algn="l"/>
              </a:tabLst>
            </a:pPr>
            <a:r>
              <a:rPr lang="en-US" sz="2400" dirty="0">
                <a:effectLst/>
                <a:latin typeface="+mn-lt"/>
                <a:ea typeface="MS Mincho" panose="02020609040205080304" pitchFamily="49" charset="-128"/>
              </a:rPr>
              <a:t>2.  P K, </a:t>
            </a:r>
            <a:r>
              <a:rPr lang="en-US" sz="2400" dirty="0" err="1">
                <a:effectLst/>
                <a:latin typeface="+mn-lt"/>
                <a:ea typeface="MS Mincho" panose="02020609040205080304" pitchFamily="49" charset="-128"/>
              </a:rPr>
              <a:t>Anooj</a:t>
            </a:r>
            <a:r>
              <a:rPr lang="en-US" sz="2400" dirty="0">
                <a:effectLst/>
                <a:latin typeface="+mn-lt"/>
                <a:ea typeface="MS Mincho" panose="02020609040205080304" pitchFamily="49" charset="-128"/>
              </a:rPr>
              <a:t>. (2012). Clinical decision support system: Risk level 	 	  prediction of heart disease using weighted fuzzy rules. Journal of    	  King Saud University - Computer and Information Sciences. 24. 27-	  40. 10.1016/j.jksuci.2011.09.002.</a:t>
            </a:r>
            <a:endParaRPr lang="en-IN" sz="2400" dirty="0">
              <a:effectLst/>
              <a:latin typeface="+mn-lt"/>
              <a:ea typeface="MS Mincho" panose="02020609040205080304" pitchFamily="49" charset="-128"/>
            </a:endParaRPr>
          </a:p>
          <a:p>
            <a:endParaRPr lang="en-IN" sz="1600" dirty="0">
              <a:latin typeface="+mn-l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1221</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Times New Roman</vt:lpstr>
      <vt:lpstr>Symbol</vt:lpstr>
      <vt:lpstr>Wingdings</vt:lpstr>
      <vt:lpstr>Arial</vt:lpstr>
      <vt:lpstr>Courier New</vt:lpstr>
      <vt:lpstr>Algerian</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Mukesh</dc:creator>
  <cp:lastModifiedBy>snehal mandavkar</cp:lastModifiedBy>
  <cp:revision>6</cp:revision>
  <dcterms:created xsi:type="dcterms:W3CDTF">2012-12-30T05:24:16Z</dcterms:created>
  <dcterms:modified xsi:type="dcterms:W3CDTF">2021-04-15T15:37:06Z</dcterms:modified>
</cp:coreProperties>
</file>