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2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F42-542D-4845-8452-382806EEB7E0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F2452F-890D-47B3-9841-5FD9DB30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73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F42-542D-4845-8452-382806EEB7E0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F2452F-890D-47B3-9841-5FD9DB30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1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F42-542D-4845-8452-382806EEB7E0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F2452F-890D-47B3-9841-5FD9DB305D0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843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F42-542D-4845-8452-382806EEB7E0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F2452F-890D-47B3-9841-5FD9DB30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15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F42-542D-4845-8452-382806EEB7E0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F2452F-890D-47B3-9841-5FD9DB305D0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024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F42-542D-4845-8452-382806EEB7E0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F2452F-890D-47B3-9841-5FD9DB30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751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F42-542D-4845-8452-382806EEB7E0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452F-890D-47B3-9841-5FD9DB30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9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F42-542D-4845-8452-382806EEB7E0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452F-890D-47B3-9841-5FD9DB30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97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F42-542D-4845-8452-382806EEB7E0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452F-890D-47B3-9841-5FD9DB30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1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F42-542D-4845-8452-382806EEB7E0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F2452F-890D-47B3-9841-5FD9DB30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5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F42-542D-4845-8452-382806EEB7E0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F2452F-890D-47B3-9841-5FD9DB30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8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F42-542D-4845-8452-382806EEB7E0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F2452F-890D-47B3-9841-5FD9DB30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2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F42-542D-4845-8452-382806EEB7E0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452F-890D-47B3-9841-5FD9DB30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5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F42-542D-4845-8452-382806EEB7E0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452F-890D-47B3-9841-5FD9DB30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39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F42-542D-4845-8452-382806EEB7E0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452F-890D-47B3-9841-5FD9DB30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56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1F42-542D-4845-8452-382806EEB7E0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F2452F-890D-47B3-9841-5FD9DB30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1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1F42-542D-4845-8452-382806EEB7E0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F2452F-890D-47B3-9841-5FD9DB30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43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4284" y="1735373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en-IN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HOTEL RESERVATION ANALYSIS</a:t>
            </a:r>
            <a:endParaRPr lang="en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683509" y="4228740"/>
            <a:ext cx="6265628" cy="398920"/>
          </a:xfrm>
        </p:spPr>
        <p:txBody>
          <a:bodyPr>
            <a:normAutofit/>
          </a:bodyPr>
          <a:lstStyle/>
          <a:p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</a:rPr>
              <a:t>Presented by Snehal 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</a:rPr>
              <a:t>M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</a:rPr>
              <a:t>ane for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</a:rPr>
              <a:t>M</a:t>
            </a:r>
            <a:r>
              <a:rPr lang="en-I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</a:rPr>
              <a:t>entorness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</a:rPr>
              <a:t> in batch 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</a:rPr>
              <a:t>MIP-DA-10</a:t>
            </a:r>
          </a:p>
        </p:txBody>
      </p:sp>
    </p:spTree>
    <p:extLst>
      <p:ext uri="{BB962C8B-B14F-4D97-AF65-F5344CB8AC3E}">
        <p14:creationId xmlns:p14="http://schemas.microsoft.com/office/powerpoint/2010/main" val="5274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475" y="743380"/>
            <a:ext cx="8911687" cy="592440"/>
          </a:xfrm>
        </p:spPr>
        <p:txBody>
          <a:bodyPr/>
          <a:lstStyle/>
          <a:p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7. What 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is the highest and lowest lead time for reservations?</a:t>
            </a:r>
            <a:endParaRPr lang="en-IN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774" y="1995184"/>
            <a:ext cx="7807805" cy="902204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4"/>
          <a:stretch/>
        </p:blipFill>
        <p:spPr>
          <a:xfrm>
            <a:off x="3037774" y="3912129"/>
            <a:ext cx="4037145" cy="620113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910884" y="1493732"/>
            <a:ext cx="8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10884" y="342463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2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768" y="719525"/>
            <a:ext cx="9599076" cy="552683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8. What 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is the most common market segment type for </a:t>
            </a: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reservations? </a:t>
            </a:r>
            <a:endParaRPr lang="en-IN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25" y="2008057"/>
            <a:ext cx="5752904" cy="1464696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25" y="4333402"/>
            <a:ext cx="4040918" cy="612309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783874" y="1513925"/>
            <a:ext cx="8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783874" y="383927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0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5" y="735428"/>
            <a:ext cx="8911687" cy="520879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9. How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many reservations have a booking status of "Confirmed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"? 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24" y="2001532"/>
            <a:ext cx="4379481" cy="1123330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4"/>
          <a:stretch/>
        </p:blipFill>
        <p:spPr>
          <a:xfrm>
            <a:off x="2967525" y="4051189"/>
            <a:ext cx="2200824" cy="592373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812089" y="1473402"/>
            <a:ext cx="8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812089" y="3570337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7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031" y="722081"/>
            <a:ext cx="9970137" cy="543383"/>
          </a:xfrm>
        </p:spPr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10. What is the total number of adults and children across all reservations?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69" y="2024127"/>
            <a:ext cx="6493467" cy="841537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9"/>
          <a:stretch/>
        </p:blipFill>
        <p:spPr>
          <a:xfrm>
            <a:off x="3099569" y="3803498"/>
            <a:ext cx="3159185" cy="579615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983798" y="1556803"/>
            <a:ext cx="8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83798" y="336883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5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763" y="643353"/>
            <a:ext cx="8547663" cy="910493"/>
          </a:xfrm>
        </p:spPr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11. What is the average number of weekend nights for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reservations </a:t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involving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children?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77" y="2156731"/>
            <a:ext cx="5910638" cy="1072855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t="16940"/>
          <a:stretch/>
        </p:blipFill>
        <p:spPr>
          <a:xfrm>
            <a:off x="2806277" y="4012151"/>
            <a:ext cx="2593370" cy="604299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655202" y="1716789"/>
            <a:ext cx="8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695663" y="355547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71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671" y="743379"/>
            <a:ext cx="7855090" cy="481121"/>
          </a:xfrm>
        </p:spPr>
        <p:txBody>
          <a:bodyPr>
            <a:normAutofit/>
          </a:bodyPr>
          <a:lstStyle/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12. How many reservations were made in each month of the year?</a:t>
            </a: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36" y="1909450"/>
            <a:ext cx="5564265" cy="1135900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" b="1"/>
          <a:stretch/>
        </p:blipFill>
        <p:spPr>
          <a:xfrm>
            <a:off x="3215056" y="3808675"/>
            <a:ext cx="1969194" cy="2152343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002700" y="1423485"/>
            <a:ext cx="8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60720" y="336096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7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329" y="687720"/>
            <a:ext cx="9962186" cy="799173"/>
          </a:xfrm>
        </p:spPr>
        <p:txBody>
          <a:bodyPr>
            <a:normAutofit/>
          </a:bodyPr>
          <a:lstStyle/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13. What is the average number of nights (both weekend and weekday) spent by guests for each room type?</a:t>
            </a: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90" y="2206931"/>
            <a:ext cx="6861218" cy="1402961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" t="3534"/>
          <a:stretch/>
        </p:blipFill>
        <p:spPr>
          <a:xfrm>
            <a:off x="2934789" y="4412975"/>
            <a:ext cx="3426254" cy="1526649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775712" y="1728010"/>
            <a:ext cx="8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775712" y="396059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3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40013"/>
            <a:ext cx="10056213" cy="854833"/>
          </a:xfrm>
        </p:spPr>
        <p:txBody>
          <a:bodyPr>
            <a:normAutofit/>
          </a:bodyPr>
          <a:lstStyle/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14. For reservations involving children, what is the most common room type, and what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is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average price for that room type?</a:t>
            </a: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28" y="2152709"/>
            <a:ext cx="7586314" cy="1560550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7"/>
          <a:stretch/>
        </p:blipFill>
        <p:spPr>
          <a:xfrm>
            <a:off x="2914728" y="4595852"/>
            <a:ext cx="5963043" cy="659959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755702" y="409532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755702" y="1657069"/>
            <a:ext cx="8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018" y="743380"/>
            <a:ext cx="9898448" cy="520878"/>
          </a:xfrm>
        </p:spPr>
        <p:txBody>
          <a:bodyPr>
            <a:normAutofit/>
          </a:bodyPr>
          <a:lstStyle/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15. Find the market segment type that generates the highest average price per room.</a:t>
            </a: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520" y="1928291"/>
            <a:ext cx="6630040" cy="1395353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" t="11438" r="-305" b="1815"/>
          <a:stretch/>
        </p:blipFill>
        <p:spPr>
          <a:xfrm>
            <a:off x="2978520" y="4174434"/>
            <a:ext cx="3883865" cy="707665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10304" y="1462316"/>
            <a:ext cx="8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810304" y="369775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6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616" y="711575"/>
            <a:ext cx="3330797" cy="77532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CONCLUSION</a:t>
            </a:r>
            <a:r>
              <a:rPr lang="en-IN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918" y="1624716"/>
            <a:ext cx="8335881" cy="429105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Meal_plan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1 was a hit among guests, and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Room_type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1 was the top choice for bookings. 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average price per room for reservations with children was 144.56, and the online market segment was the most common. 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It's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interesting that none of the reservations had a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“Confirmed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" booking status. 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Additionally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, it's good to know the details about the lead times, the number of adults and children, and the popular room types.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0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23" y="624110"/>
            <a:ext cx="3028647" cy="84688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OBJECTIVE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923" y="1807595"/>
            <a:ext cx="8056192" cy="375831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Explore the significant findings within the dataset to gain a deeper understanding of guest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preferences and pricing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trends.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ake informed and strategic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decisions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based on the insights derived from “ Hotel Reservation ”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 data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54" y="655915"/>
            <a:ext cx="4754080" cy="703758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DATASET DETAILS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54" y="1510748"/>
            <a:ext cx="8097342" cy="4799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The dataset includes the following columns: </a:t>
            </a:r>
          </a:p>
          <a:p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Booking_ID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A unique identifier for each hotel reservation.</a:t>
            </a:r>
          </a:p>
          <a:p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no_of_adults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The number of adults in the reservation. </a:t>
            </a:r>
          </a:p>
          <a:p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no_of_children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The number of children in the reservation.</a:t>
            </a:r>
          </a:p>
          <a:p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no_of_weekend_nights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The number of nights in the reservation that fall on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weekends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. </a:t>
            </a:r>
          </a:p>
          <a:p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no_of_week_nights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The number of nights in the reservation that fall on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weekdays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. </a:t>
            </a:r>
          </a:p>
          <a:p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type_of_meal_plan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The meal plan chosen by the guests. </a:t>
            </a:r>
          </a:p>
          <a:p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room_type_reserved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The type of room reserved by the guests.</a:t>
            </a:r>
          </a:p>
          <a:p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lead_time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The number of days between booking and arrival.</a:t>
            </a:r>
          </a:p>
          <a:p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arrival_date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The date of arrival. </a:t>
            </a:r>
          </a:p>
          <a:p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market_segment_type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The market segment to which the reservation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belongs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. </a:t>
            </a:r>
          </a:p>
          <a:p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avg_price_per_room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The average price per room in the reservation. </a:t>
            </a:r>
          </a:p>
          <a:p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booking_status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: The status of the booking.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955" y="755886"/>
            <a:ext cx="10364451" cy="506454"/>
          </a:xfrm>
        </p:spPr>
        <p:txBody>
          <a:bodyPr>
            <a:normAutofit/>
          </a:bodyPr>
          <a:lstStyle/>
          <a:p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 What is the total number of reservations in the dataset?</a:t>
            </a:r>
            <a:endParaRPr lang="en-IN" sz="24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642" y="2047501"/>
            <a:ext cx="4866046" cy="1013751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0" b="19248"/>
          <a:stretch/>
        </p:blipFill>
        <p:spPr>
          <a:xfrm>
            <a:off x="2997642" y="4098938"/>
            <a:ext cx="3301022" cy="853151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861152" y="1567934"/>
            <a:ext cx="1058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861152" y="3620073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1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183" y="719525"/>
            <a:ext cx="8911687" cy="5844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 Which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meal plan is the most popular among guests?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083" y="1999553"/>
            <a:ext cx="6171940" cy="1485398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083" y="4265673"/>
            <a:ext cx="3150444" cy="668749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709668" y="1424526"/>
            <a:ext cx="904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709668" y="3754256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6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992" y="740454"/>
            <a:ext cx="10000237" cy="5495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What is the average price per room for reservations involving children?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20" y="1859561"/>
            <a:ext cx="6040520" cy="1210210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7"/>
          <a:stretch/>
        </p:blipFill>
        <p:spPr>
          <a:xfrm>
            <a:off x="2901420" y="4041320"/>
            <a:ext cx="2389037" cy="612323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787993" y="1399989"/>
            <a:ext cx="8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787993" y="345470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2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536" y="592062"/>
            <a:ext cx="9867783" cy="8391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4. How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many reservations were made for the year 20XX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(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replace XX with the desired year)?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36" y="2210735"/>
            <a:ext cx="5965475" cy="1025027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36" y="4166059"/>
            <a:ext cx="2664562" cy="920291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597272" y="1722665"/>
            <a:ext cx="8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597272" y="3723832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64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378" y="727477"/>
            <a:ext cx="8911687" cy="560634"/>
          </a:xfrm>
        </p:spPr>
        <p:txBody>
          <a:bodyPr/>
          <a:lstStyle/>
          <a:p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5. What 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is the most commonly booked room type?</a:t>
            </a:r>
            <a:endParaRPr lang="en-IN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07" y="1849037"/>
            <a:ext cx="5580080" cy="1498856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2"/>
          <a:stretch/>
        </p:blipFill>
        <p:spPr>
          <a:xfrm>
            <a:off x="2964907" y="4245997"/>
            <a:ext cx="4227178" cy="612250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47273" y="1383908"/>
            <a:ext cx="8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847273" y="374743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9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207" y="727477"/>
            <a:ext cx="10553232" cy="647480"/>
          </a:xfrm>
        </p:spPr>
        <p:txBody>
          <a:bodyPr/>
          <a:lstStyle/>
          <a:p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How many reservations fall on a weekend (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no_of_weekend_nights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&gt; 0)?</a:t>
            </a:r>
            <a:endParaRPr lang="en-IN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72" y="1957526"/>
            <a:ext cx="4315567" cy="1093947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6"/>
          <a:stretch/>
        </p:blipFill>
        <p:spPr>
          <a:xfrm>
            <a:off x="3238172" y="3924897"/>
            <a:ext cx="3179138" cy="723568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058036" y="1483052"/>
            <a:ext cx="8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150708" y="344937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6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701</TotalTime>
  <Words>537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Century Gothic</vt:lpstr>
      <vt:lpstr>Wingdings 3</vt:lpstr>
      <vt:lpstr>Wisp</vt:lpstr>
      <vt:lpstr>HOTEL RESERVATION ANALYSIS</vt:lpstr>
      <vt:lpstr>OBJECTIVE </vt:lpstr>
      <vt:lpstr>DATASET DETAILS</vt:lpstr>
      <vt:lpstr>1. What is the total number of reservations in the dataset?</vt:lpstr>
      <vt:lpstr>2. Which meal plan is the most popular among guests?</vt:lpstr>
      <vt:lpstr>3. What is the average price per room for reservations involving children?</vt:lpstr>
      <vt:lpstr>4. How many reservations were made for the year 20XX      (replace XX with the desired year)?</vt:lpstr>
      <vt:lpstr>5. What is the most commonly booked room type?</vt:lpstr>
      <vt:lpstr>6. How many reservations fall on a weekend (no_of_weekend_nights &gt; 0)?</vt:lpstr>
      <vt:lpstr>7. What is the highest and lowest lead time for reservations?</vt:lpstr>
      <vt:lpstr>8. What is the most common market segment type for reservations? </vt:lpstr>
      <vt:lpstr>9. How many reservations have a booking status of "Confirmed"? </vt:lpstr>
      <vt:lpstr>10. What is the total number of adults and children across all reservations?</vt:lpstr>
      <vt:lpstr>11. What is the average number of weekend nights for reservations   involving children?</vt:lpstr>
      <vt:lpstr>12. How many reservations were made in each month of the year?</vt:lpstr>
      <vt:lpstr>13. What is the average number of nights (both weekend and weekday) spent by guests for each room type?</vt:lpstr>
      <vt:lpstr>14. For reservations involving children, what is the most common room type, and what  is the average price for that room type?</vt:lpstr>
      <vt:lpstr>15. Find the market segment type that generates the highest average price per room.</vt:lpstr>
      <vt:lpstr>CONCLUSION </vt:lpstr>
    </vt:vector>
  </TitlesOfParts>
  <Company>IDP Education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ANALYSIS</dc:title>
  <dc:creator>Snehal Mane</dc:creator>
  <cp:lastModifiedBy>Snehal Mane</cp:lastModifiedBy>
  <cp:revision>31</cp:revision>
  <dcterms:created xsi:type="dcterms:W3CDTF">2024-06-15T07:08:04Z</dcterms:created>
  <dcterms:modified xsi:type="dcterms:W3CDTF">2024-06-18T17:42:29Z</dcterms:modified>
</cp:coreProperties>
</file>