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OYeY4ygmkHb64ueNb9GpKM4W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estng.org/testng-eclipse-update-si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Selenium Automation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None/>
            </a:pPr>
            <a:r>
              <a:rPr lang="en-US">
                <a:solidFill>
                  <a:srgbClr val="366092"/>
                </a:solidFill>
              </a:rPr>
              <a:t>-Kamal</a:t>
            </a:r>
            <a:endParaRPr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Xpath &amp; CSS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685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Used to identify the UI element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Relative xpath</a:t>
            </a:r>
            <a:endParaRPr sz="16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Absolute xpath</a:t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04800" y="2133600"/>
            <a:ext cx="426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//div/a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//div//a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//div[@id='example']//a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//div[@class='example']//a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//a/span[contains(text(),'Login with Facebook')]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//table[@id="Table8"]/td[2]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//a[starts-with(@class,'fbb')]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//a[contains(@class,'fbbt')]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//div/option[(text()='Android')]</a:t>
            </a:r>
            <a:endParaRPr b="0" i="0" sz="20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410200" y="2209800"/>
            <a:ext cx="3505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css=div &gt; 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css=div 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css=div#example 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css=div.example a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css=input[id^='ema']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css=input[id$='ema']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css=input[id*='ema']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css=form&gt;label&gt;input[id=</a:t>
            </a:r>
            <a:r>
              <a:rPr lang="en-US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Persistent Cookie</a:t>
            </a:r>
            <a:r>
              <a:rPr b="0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Selenium IDE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Introduction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IDE features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Installing &amp; configuring IDE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Inspecting elements in IDE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Recording and playback the scripts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Building test cases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Running test cases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Debugging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TestNG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Introduction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Configuring TestNG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Annotations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Composing tests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Assertions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Generating reports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Troubleshooting</a:t>
            </a:r>
            <a:r>
              <a:rPr lang="en-US" sz="2000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Basic: Selenium Webdriver (3.0/4.0)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Introduction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Create project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Configuring Webdriver with Eclipse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Create and run tests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Executing tests on multiple browsers Debugging tests</a:t>
            </a:r>
            <a:endParaRPr/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IE</a:t>
            </a:r>
            <a:endParaRPr/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Firefox</a:t>
            </a:r>
            <a:endParaRPr/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Chrome</a:t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457200" y="5943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Basic : Selenium Webdriver (2.0/3.0)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914400" y="1112837"/>
            <a:ext cx="77724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Using locators (Id, Class, Name, xpath, css etc)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Choosing locating Strategies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Handling Alerts / Dialog boxes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Error handling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Working with various Web Elements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Buttons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Input boxes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List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Links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Radio buttons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Check boxes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457200" y="5943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228600" y="0"/>
            <a:ext cx="8915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Advanced : Selenium Webdriver (2.0/3.0)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Complex xpath construction(relative xpath, xpath for tables)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Attachment using native window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Handling iFrame/Frame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Screenshots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UI Mapping/Object Map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Data Handling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Parameterization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Advanced : Selenium Webdriver (2.0/3.0)</a:t>
            </a:r>
            <a:endParaRPr b="1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Executing test using Selenium and TestNG</a:t>
            </a:r>
            <a:endParaRPr sz="2000">
              <a:solidFill>
                <a:srgbClr val="366092"/>
              </a:solidFill>
            </a:endParaRPr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Hands on experience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Automation Framework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2" marL="914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What is Automation Framework ?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Data Driven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BDD cucumber</a:t>
            </a:r>
            <a:r>
              <a:rPr lang="en-US" sz="2000">
                <a:solidFill>
                  <a:srgbClr val="366092"/>
                </a:solidFill>
              </a:rPr>
              <a:t>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Hybrid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Page Object Model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Reading the data from external files (Excel)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Executing test in parallel using Selenium and TestNG</a:t>
            </a:r>
            <a:endParaRPr sz="2000">
              <a:solidFill>
                <a:srgbClr val="366092"/>
              </a:solidFill>
            </a:endParaRPr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Hands on experience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Data Driven Framework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609600" y="1295400"/>
            <a:ext cx="80772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2" marL="914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What is data driven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When to use DDF?</a:t>
            </a:r>
            <a:endParaRPr/>
          </a:p>
          <a:p>
            <a:pPr indent="-228600" lvl="3" marL="54864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Same script with different data sets</a:t>
            </a:r>
            <a:endParaRPr sz="1600">
              <a:solidFill>
                <a:srgbClr val="366092"/>
              </a:solidFill>
            </a:endParaRPr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Create test data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Write data provider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Get the data and process it for the test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366092"/>
                </a:solidFill>
              </a:rPr>
              <a:t>Advanced Automation Framework</a:t>
            </a:r>
            <a:endParaRPr b="1" sz="3600">
              <a:solidFill>
                <a:srgbClr val="366092"/>
              </a:solidFill>
            </a:endParaRPr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2" marL="914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What is Automation Framework ?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Data Driven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Keyword Driven Framework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Hybrid Framework (</a:t>
            </a:r>
            <a:r>
              <a:rPr lang="en-US" sz="2000">
                <a:solidFill>
                  <a:srgbClr val="366092"/>
                </a:solidFill>
              </a:rPr>
              <a:t>Data Driven</a:t>
            </a:r>
            <a:r>
              <a:rPr lang="en-US" sz="2000">
                <a:solidFill>
                  <a:srgbClr val="366092"/>
                </a:solidFill>
              </a:rPr>
              <a:t>+Keyword)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Page Object Model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Object Repository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Reading the data from external files (Excel)</a:t>
            </a:r>
            <a:endParaRPr/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Executing test in parallel using Selenium and TestNG</a:t>
            </a:r>
            <a:endParaRPr sz="2000">
              <a:solidFill>
                <a:srgbClr val="366092"/>
              </a:solidFill>
            </a:endParaRPr>
          </a:p>
          <a:p>
            <a:pPr indent="-91440" lvl="2" marL="9144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Hands on experience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Content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2192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Training </a:t>
            </a:r>
            <a:r>
              <a:rPr lang="en-US" sz="2000">
                <a:solidFill>
                  <a:srgbClr val="366092"/>
                </a:solidFill>
              </a:rPr>
              <a:t>prerequisite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Automation concepts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TestNG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Basics of Selenium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Advanced Selenium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Framework Overview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Advanced Framework development and consideration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366092"/>
                </a:solidFill>
              </a:rPr>
              <a:t>Advanced Automation Framework Concepts (No Coding)</a:t>
            </a:r>
            <a:endParaRPr b="1" sz="2400">
              <a:solidFill>
                <a:srgbClr val="366092"/>
              </a:solidFill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Selenium Integration with build tool. (MAVEN)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Database testing using selenium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Integration with Continuous Integration tool (Jenkins/Hudson)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Common Automation platform development for Desktop, REST api, Mobile Automation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366092"/>
                </a:solidFill>
              </a:rPr>
              <a:t>Resume Contents</a:t>
            </a:r>
            <a:endParaRPr b="1" sz="3600">
              <a:solidFill>
                <a:srgbClr val="366092"/>
              </a:solidFill>
            </a:endParaRPr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533400" y="7620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Sound understanding of Waterfall and Agile development model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Eclipse IDE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Automation Tool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Selenium Webdriver / Selenium IDE</a:t>
            </a:r>
            <a:endParaRPr sz="1400">
              <a:solidFill>
                <a:srgbClr val="366092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TestNG (Test tool/Test Framework)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Scripting language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Java, xpath</a:t>
            </a:r>
            <a:endParaRPr sz="14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Understanding of Automation Concepts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Hands on Experience on writing automation scripts using selenium and Java.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Execute regression suite, analyzing the automation failure and report issue.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Knowledge of Data Driven Framework, Keyword driven framework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Hybrid Framework, POM model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5943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366092"/>
                </a:solidFill>
              </a:rPr>
              <a:t>Continued..</a:t>
            </a:r>
            <a:endParaRPr b="1" sz="1600">
              <a:solidFill>
                <a:srgbClr val="366092"/>
              </a:solidFill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914400" y="13716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Laptop or desktop with Internet connection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Basic understanding of programming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Installed version of JAVA 8 (preferred)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Windows 7, 10 OS (Preferred) or any compatible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Eclipse (Eclipse Mars, Neon, Oxygen)</a:t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096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b="1" lang="en-US" sz="4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Prerequisite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Course </a:t>
            </a:r>
            <a:r>
              <a:rPr b="1" lang="en-US">
                <a:solidFill>
                  <a:srgbClr val="366092"/>
                </a:solidFill>
              </a:rPr>
              <a:t>Prerequisite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85800" y="1143000"/>
            <a:ext cx="8001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5000">
                <a:solidFill>
                  <a:srgbClr val="366092"/>
                </a:solidFill>
              </a:rPr>
              <a:t>TestNG (6.8/6.9)</a:t>
            </a:r>
            <a:endParaRPr sz="8000">
              <a:solidFill>
                <a:srgbClr val="366092"/>
              </a:solidFill>
            </a:endParaRPr>
          </a:p>
          <a:p>
            <a:pPr indent="-285781" lvl="1" marL="742950" rtl="0" algn="l">
              <a:lnSpc>
                <a:spcPct val="170000"/>
              </a:lnSpc>
              <a:spcBef>
                <a:spcPts val="612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4900">
                <a:solidFill>
                  <a:srgbClr val="366092"/>
                </a:solidFill>
              </a:rPr>
              <a:t>How to install TestNG to eclipse</a:t>
            </a:r>
            <a:endParaRPr/>
          </a:p>
          <a:p>
            <a:pPr indent="-228600" lvl="2" marL="1143000" rtl="0" algn="l">
              <a:lnSpc>
                <a:spcPct val="170000"/>
              </a:lnSpc>
              <a:spcBef>
                <a:spcPts val="425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3400">
                <a:solidFill>
                  <a:srgbClr val="366092"/>
                </a:solidFill>
              </a:rPr>
              <a:t>Open Eclipse 🡪 Click Help 🡪 Install New Software 🡪 Add</a:t>
            </a:r>
            <a:endParaRPr/>
          </a:p>
          <a:p>
            <a:pPr indent="-228600" lvl="2" marL="1143000" rtl="0" algn="l">
              <a:lnSpc>
                <a:spcPct val="170000"/>
              </a:lnSpc>
              <a:spcBef>
                <a:spcPts val="425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3400">
                <a:solidFill>
                  <a:srgbClr val="366092"/>
                </a:solidFill>
              </a:rPr>
              <a:t>Enter name as TestNG and add URL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https://testng.org/testng-eclipse-update-site</a:t>
            </a:r>
            <a:endParaRPr/>
          </a:p>
          <a:p>
            <a:pPr indent="-228600" lvl="2" marL="1143000" rtl="0" algn="l">
              <a:lnSpc>
                <a:spcPct val="170000"/>
              </a:lnSpc>
              <a:spcBef>
                <a:spcPts val="425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3400">
                <a:solidFill>
                  <a:srgbClr val="366092"/>
                </a:solidFill>
              </a:rPr>
              <a:t>Click Next to complete the installation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625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Noto Sans Symbols"/>
              <a:buChar char="⮚"/>
            </a:pPr>
            <a:r>
              <a:rPr lang="en-US" sz="5000">
                <a:solidFill>
                  <a:srgbClr val="366092"/>
                </a:solidFill>
              </a:rPr>
              <a:t>Firefox</a:t>
            </a:r>
            <a:endParaRPr sz="5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13855"/>
            <a:ext cx="8229600" cy="976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Automation Concept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533400" y="1143000"/>
            <a:ext cx="81534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Why</a:t>
            </a:r>
            <a:r>
              <a:rPr lang="en-US" sz="2400">
                <a:solidFill>
                  <a:srgbClr val="366092"/>
                </a:solidFill>
              </a:rPr>
              <a:t>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Fast Execution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Early defect reporting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No fatigue/tiredness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When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Multiple release/development cycle of the product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To avoid huge regression efforts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How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Rest of the training 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Basics of Selenium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Introduction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Why Selenium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Selenium Vs other tools (QTP etc)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Selenium Components Selenium RC  Vs Webdriver</a:t>
            </a:r>
            <a:endParaRPr/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Selenium IDE</a:t>
            </a:r>
            <a:endParaRPr/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Remote Control (Selenium 1, 2)</a:t>
            </a:r>
            <a:endParaRPr sz="1600">
              <a:solidFill>
                <a:srgbClr val="366092"/>
              </a:solidFill>
            </a:endParaRPr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Webdriver (Selenium 4)</a:t>
            </a:r>
            <a:endParaRPr sz="1600">
              <a:solidFill>
                <a:srgbClr val="366092"/>
              </a:solidFill>
            </a:endParaRPr>
          </a:p>
          <a:p>
            <a:pPr indent="-342900" lvl="2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Grid</a:t>
            </a:r>
            <a:endParaRPr sz="16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0" y="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Selenium Architecture</a:t>
            </a:r>
            <a:endParaRPr b="1">
              <a:solidFill>
                <a:srgbClr val="366092"/>
              </a:solidFill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8239771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304800" y="990600"/>
            <a:ext cx="838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Components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Selenium Language Bindings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JSON Wire Protocol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Browser Drivers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Real Browsers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Why Selenium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Free to use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Can be easily integrated with external tools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Supports multiple languages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Robust and reliable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Supports multiple OS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Parallel execution possible</a:t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Selenium Vs QTP/UFT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152400" y="1295400"/>
            <a:ext cx="4114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Selenium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Free to use 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Add-ons also free of cost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Require  good amount of coding efforts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Only Supports Web based application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Supports Window, Linux, Mac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Supports Java, C#, Python, Ruby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Browser can be minimized or invisible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Parallel execution possible</a:t>
            </a:r>
            <a:endParaRPr/>
          </a:p>
          <a:p>
            <a:pPr indent="-1841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4419600" y="1219200"/>
            <a:ext cx="44958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QTP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Licensed tool 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Add-ons also needs to be purchased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Less efforts to write the scripts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Support Desktop as well as Web based application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Support only windows platform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VBscript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Browser can not be minimized while executing the scripts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Parallel execution NOT possible</a:t>
            </a:r>
            <a:endParaRPr/>
          </a:p>
          <a:p>
            <a:pPr indent="-184150" lvl="1" marL="742950" marR="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2016-07-06T17:43:00Z</dcterms:created>
  <dc:creator>Anil</dc:creator>
</cp:coreProperties>
</file>