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Lst>
  <p:sldIdLst>
    <p:sldId id="256" r:id="rId2"/>
    <p:sldId id="257" r:id="rId3"/>
    <p:sldId id="258" r:id="rId4"/>
    <p:sldId id="259" r:id="rId5"/>
    <p:sldId id="260" r:id="rId6"/>
    <p:sldId id="261" r:id="rId7"/>
    <p:sldId id="264" r:id="rId8"/>
    <p:sldId id="265"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99CA2B4A-34C3-4692-A8DE-83F058BE970B}" type="datetimeFigureOut">
              <a:rPr lang="en-US" smtClean="0"/>
              <a:pPr/>
              <a:t>11/14/2021</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E4063F2-F56E-4E99-A158-AF8A52BFE1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CA2B4A-34C3-4692-A8DE-83F058BE970B}"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CA2B4A-34C3-4692-A8DE-83F058BE970B}"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063F2-F56E-4E99-A158-AF8A52BFE1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9CA2B4A-34C3-4692-A8DE-83F058BE970B}" type="datetimeFigureOut">
              <a:rPr lang="en-US" smtClean="0"/>
              <a:pPr/>
              <a:t>11/14/2021</a:t>
            </a:fld>
            <a:endParaRPr lang="en-US"/>
          </a:p>
        </p:txBody>
      </p:sp>
      <p:sp>
        <p:nvSpPr>
          <p:cNvPr id="9" name="Slide Number Placeholder 8"/>
          <p:cNvSpPr>
            <a:spLocks noGrp="1"/>
          </p:cNvSpPr>
          <p:nvPr>
            <p:ph type="sldNum" sz="quarter" idx="15"/>
          </p:nvPr>
        </p:nvSpPr>
        <p:spPr/>
        <p:txBody>
          <a:bodyPr rtlCol="0"/>
          <a:lstStyle/>
          <a:p>
            <a:fld id="{CE4063F2-F56E-4E99-A158-AF8A52BFE1E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9CA2B4A-34C3-4692-A8DE-83F058BE970B}" type="datetimeFigureOut">
              <a:rPr lang="en-US" smtClean="0"/>
              <a:pPr/>
              <a:t>11/14/2021</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E4063F2-F56E-4E99-A158-AF8A52BFE1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CA2B4A-34C3-4692-A8DE-83F058BE970B}"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063F2-F56E-4E99-A158-AF8A52BFE1E1}"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CA2B4A-34C3-4692-A8DE-83F058BE970B}" type="datetimeFigureOut">
              <a:rPr lang="en-US" smtClean="0"/>
              <a:pPr/>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063F2-F56E-4E99-A158-AF8A52BFE1E1}"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9CA2B4A-34C3-4692-A8DE-83F058BE970B}" type="datetimeFigureOut">
              <a:rPr lang="en-US" smtClean="0"/>
              <a:pPr/>
              <a:t>11/14/2021</a:t>
            </a:fld>
            <a:endParaRPr lang="en-US"/>
          </a:p>
        </p:txBody>
      </p:sp>
      <p:sp>
        <p:nvSpPr>
          <p:cNvPr id="7" name="Slide Number Placeholder 6"/>
          <p:cNvSpPr>
            <a:spLocks noGrp="1"/>
          </p:cNvSpPr>
          <p:nvPr>
            <p:ph type="sldNum" sz="quarter" idx="11"/>
          </p:nvPr>
        </p:nvSpPr>
        <p:spPr/>
        <p:txBody>
          <a:bodyPr rtlCol="0"/>
          <a:lstStyle/>
          <a:p>
            <a:fld id="{CE4063F2-F56E-4E99-A158-AF8A52BFE1E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B4A-34C3-4692-A8DE-83F058BE970B}" type="datetimeFigureOut">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063F2-F56E-4E99-A158-AF8A52BFE1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9CA2B4A-34C3-4692-A8DE-83F058BE970B}" type="datetimeFigureOut">
              <a:rPr lang="en-US" smtClean="0"/>
              <a:pPr/>
              <a:t>11/14/2021</a:t>
            </a:fld>
            <a:endParaRPr lang="en-US"/>
          </a:p>
        </p:txBody>
      </p:sp>
      <p:sp>
        <p:nvSpPr>
          <p:cNvPr id="22" name="Slide Number Placeholder 21"/>
          <p:cNvSpPr>
            <a:spLocks noGrp="1"/>
          </p:cNvSpPr>
          <p:nvPr>
            <p:ph type="sldNum" sz="quarter" idx="15"/>
          </p:nvPr>
        </p:nvSpPr>
        <p:spPr/>
        <p:txBody>
          <a:bodyPr rtlCol="0"/>
          <a:lstStyle/>
          <a:p>
            <a:fld id="{CE4063F2-F56E-4E99-A158-AF8A52BFE1E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9CA2B4A-34C3-4692-A8DE-83F058BE970B}" type="datetimeFigureOut">
              <a:rPr lang="en-US" smtClean="0"/>
              <a:pPr/>
              <a:t>11/14/2021</a:t>
            </a:fld>
            <a:endParaRPr lang="en-US"/>
          </a:p>
        </p:txBody>
      </p:sp>
      <p:sp>
        <p:nvSpPr>
          <p:cNvPr id="18" name="Slide Number Placeholder 17"/>
          <p:cNvSpPr>
            <a:spLocks noGrp="1"/>
          </p:cNvSpPr>
          <p:nvPr>
            <p:ph type="sldNum" sz="quarter" idx="11"/>
          </p:nvPr>
        </p:nvSpPr>
        <p:spPr/>
        <p:txBody>
          <a:bodyPr rtlCol="0"/>
          <a:lstStyle/>
          <a:p>
            <a:fld id="{CE4063F2-F56E-4E99-A158-AF8A52BFE1E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9CA2B4A-34C3-4692-A8DE-83F058BE970B}" type="datetimeFigureOut">
              <a:rPr lang="en-US" smtClean="0"/>
              <a:pPr/>
              <a:t>11/14/2021</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E4063F2-F56E-4E99-A158-AF8A52BFE1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68B30-C3F1-4A21-BFEB-9ED4AA98DBA8}"/>
              </a:ext>
            </a:extLst>
          </p:cNvPr>
          <p:cNvSpPr>
            <a:spLocks noGrp="1"/>
          </p:cNvSpPr>
          <p:nvPr>
            <p:ph type="ctrTitle"/>
          </p:nvPr>
        </p:nvSpPr>
        <p:spPr>
          <a:xfrm>
            <a:off x="2432933" y="616247"/>
            <a:ext cx="7326134" cy="1113183"/>
          </a:xfrm>
        </p:spPr>
        <p:txBody>
          <a:bodyPr>
            <a:normAutofit/>
          </a:bodyPr>
          <a:lstStyle/>
          <a:p>
            <a:pPr algn="ctr"/>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Report</a:t>
            </a:r>
            <a:b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Student Placement </a:t>
            </a:r>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xmlns="" id="{4487BCFD-E955-4C80-9555-A84845465D36}"/>
              </a:ext>
            </a:extLst>
          </p:cNvPr>
          <p:cNvSpPr>
            <a:spLocks noGrp="1"/>
          </p:cNvSpPr>
          <p:nvPr>
            <p:ph type="subTitle" idx="1"/>
          </p:nvPr>
        </p:nvSpPr>
        <p:spPr>
          <a:xfrm>
            <a:off x="2695194" y="1099888"/>
            <a:ext cx="6801612" cy="5141865"/>
          </a:xfrm>
        </p:spPr>
        <p:txBody>
          <a:bodyPr>
            <a:normAutofit fontScale="92500" lnSpcReduction="20000"/>
          </a:bodyPr>
          <a:lstStyle/>
          <a:p>
            <a:pPr marL="0" marR="0" algn="ctr">
              <a:lnSpc>
                <a:spcPct val="107000"/>
              </a:lnSpc>
              <a:spcBef>
                <a:spcPts val="0"/>
              </a:spcBef>
              <a:spcAft>
                <a:spcPts val="800"/>
              </a:spcAft>
            </a:pPr>
            <a:endParaRPr lang="en-US" sz="8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PROJECT BY</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Miss. </a:t>
            </a:r>
            <a:r>
              <a:rPr lang="en-US" sz="2600" b="1" dirty="0" smtClean="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Snehal Pawar</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Miss. Shalini Kumari</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(Technical Trainer)</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2600" u="none" strike="noStrike"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Java Full-Stack Development</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600" b="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Edubridge</a:t>
            </a:r>
            <a:endParaRPr lang="en-US" sz="2600"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96458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1E4AF-8EA5-4F70-90B7-A6F134DC408F}"/>
              </a:ext>
            </a:extLst>
          </p:cNvPr>
          <p:cNvSpPr>
            <a:spLocks noGrp="1"/>
          </p:cNvSpPr>
          <p:nvPr>
            <p:ph type="ctrTitle"/>
          </p:nvPr>
        </p:nvSpPr>
        <p:spPr>
          <a:xfrm>
            <a:off x="4180114" y="1239058"/>
            <a:ext cx="2900687" cy="549986"/>
          </a:xfrm>
        </p:spPr>
        <p:txBody>
          <a:bodyPr>
            <a:noAutofit/>
          </a:bodyPr>
          <a:lstStyle/>
          <a:p>
            <a:r>
              <a:rPr lang="en-US" sz="2800" u="sng" dirty="0">
                <a:solidFill>
                  <a:schemeClr val="tx1"/>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xmlns="" id="{F1A07916-0FAC-49A9-8A48-78D6574BFC70}"/>
              </a:ext>
            </a:extLst>
          </p:cNvPr>
          <p:cNvSpPr>
            <a:spLocks noGrp="1"/>
          </p:cNvSpPr>
          <p:nvPr>
            <p:ph type="subTitle" idx="1"/>
          </p:nvPr>
        </p:nvSpPr>
        <p:spPr>
          <a:xfrm>
            <a:off x="2257836" y="2054087"/>
            <a:ext cx="7676322" cy="3564855"/>
          </a:xfrm>
        </p:spPr>
        <p:txBody>
          <a:bodyPr>
            <a:normAutofit lnSpcReduction="10000"/>
          </a:bodyPr>
          <a:lstStyle/>
          <a:p>
            <a:pPr marL="0" marR="0" algn="just">
              <a:lnSpc>
                <a:spcPct val="107000"/>
              </a:lnSpc>
              <a:spcBef>
                <a:spcPts val="0"/>
              </a:spcBef>
              <a:spcAft>
                <a:spcPts val="800"/>
              </a:spcAft>
            </a:pP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proper analysis of positive points and constraints on the component, it can be safely concluded that the system is highly efficient GUI based component. This system is user friendly. Generally the tpo’s of the colleges has to face a lot of problems in management of the students information. This all information has to be managed manually. So, there is a need to develop a system that can solve the mensioned problem. This system comes with just that solution.</a:t>
            </a:r>
          </a:p>
        </p:txBody>
      </p:sp>
    </p:spTree>
    <p:extLst>
      <p:ext uri="{BB962C8B-B14F-4D97-AF65-F5344CB8AC3E}">
        <p14:creationId xmlns:p14="http://schemas.microsoft.com/office/powerpoint/2010/main" xmlns="" val="420596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6FF77-510D-40EE-B884-4070DD9A4530}"/>
              </a:ext>
            </a:extLst>
          </p:cNvPr>
          <p:cNvSpPr>
            <a:spLocks noGrp="1"/>
          </p:cNvSpPr>
          <p:nvPr>
            <p:ph type="title"/>
          </p:nvPr>
        </p:nvSpPr>
        <p:spPr>
          <a:xfrm>
            <a:off x="1393638" y="2728735"/>
            <a:ext cx="9404723" cy="1400530"/>
          </a:xfrm>
        </p:spPr>
        <p:txBody>
          <a:bodyPr/>
          <a:lstStyle/>
          <a:p>
            <a:pPr algn="ctr"/>
            <a:r>
              <a:rPr lang="en-US" sz="5400" b="1" dirty="0">
                <a:solidFill>
                  <a:schemeClr val="tx1"/>
                </a:solidFill>
                <a:effectLst>
                  <a:outerShdw blurRad="38100" dist="38100" dir="2700000" algn="tl">
                    <a:srgbClr val="000000">
                      <a:alpha val="43137"/>
                    </a:srgbClr>
                  </a:outerShdw>
                </a:effectLst>
              </a:rPr>
              <a:t>THANK </a:t>
            </a:r>
            <a:r>
              <a:rPr lang="en-US" sz="5400" b="1" dirty="0" smtClean="0">
                <a:solidFill>
                  <a:schemeClr val="tx1"/>
                </a:solidFill>
                <a:effectLst>
                  <a:outerShdw blurRad="38100" dist="38100" dir="2700000" algn="tl">
                    <a:srgbClr val="000000">
                      <a:alpha val="43137"/>
                    </a:srgbClr>
                  </a:outerShdw>
                </a:effectLst>
              </a:rPr>
              <a:t>YOU!!</a:t>
            </a:r>
            <a:endParaRPr lang="en-US" sz="5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10168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8071B-D09E-40B6-A207-132F681D0CD3}"/>
              </a:ext>
            </a:extLst>
          </p:cNvPr>
          <p:cNvSpPr>
            <a:spLocks noGrp="1"/>
          </p:cNvSpPr>
          <p:nvPr>
            <p:ph type="ctrTitle"/>
          </p:nvPr>
        </p:nvSpPr>
        <p:spPr>
          <a:xfrm>
            <a:off x="4731025" y="516835"/>
            <a:ext cx="2438401" cy="748727"/>
          </a:xfrm>
        </p:spPr>
        <p:txBody>
          <a:bodyPr>
            <a:noAutofit/>
          </a:bodyPr>
          <a:lstStyle/>
          <a:p>
            <a:r>
              <a:rPr lang="en-US" sz="3200" u="sng" cap="none"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94BC5E24-8886-4DD7-A35A-07A9B22D233A}"/>
              </a:ext>
            </a:extLst>
          </p:cNvPr>
          <p:cNvSpPr>
            <a:spLocks noGrp="1"/>
          </p:cNvSpPr>
          <p:nvPr>
            <p:ph type="subTitle" idx="1"/>
          </p:nvPr>
        </p:nvSpPr>
        <p:spPr>
          <a:xfrm>
            <a:off x="1722783" y="1683026"/>
            <a:ext cx="7774023" cy="3909412"/>
          </a:xfrm>
        </p:spPr>
        <p:txBody>
          <a:bodyPr/>
          <a:lstStyle/>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Introduction</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Objectives</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Scope</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Problem Definition </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Advantages</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Requirement Specification</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Output</a:t>
            </a:r>
          </a:p>
          <a:p>
            <a:pPr marL="801370" marR="0" indent="-457200" algn="l">
              <a:lnSpc>
                <a:spcPct val="107000"/>
              </a:lnSpc>
              <a:spcBef>
                <a:spcPts val="0"/>
              </a:spcBef>
              <a:spcAft>
                <a:spcPts val="0"/>
              </a:spcAft>
              <a:buFont typeface="Wingdings" panose="05000000000000000000" pitchFamily="2" charset="2"/>
              <a:buChar char="Ø"/>
            </a:pPr>
            <a:r>
              <a:rPr lang="en-US" sz="2800" cap="none" dirty="0">
                <a:solidFill>
                  <a:schemeClr val="tx1"/>
                </a:solidFill>
                <a:effectLst/>
                <a:latin typeface="Times New Roman" panose="02020603050405020304" pitchFamily="18" charset="0"/>
                <a:ea typeface="Times New Roman" panose="02020603050405020304" pitchFamily="18" charset="0"/>
              </a:rPr>
              <a:t>Conclusion</a:t>
            </a:r>
          </a:p>
          <a:p>
            <a:endParaRPr lang="en-US" dirty="0"/>
          </a:p>
        </p:txBody>
      </p:sp>
    </p:spTree>
    <p:extLst>
      <p:ext uri="{BB962C8B-B14F-4D97-AF65-F5344CB8AC3E}">
        <p14:creationId xmlns:p14="http://schemas.microsoft.com/office/powerpoint/2010/main" xmlns="" val="423522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3BD46-63AA-4FB5-83F7-F9B83DAB1AF2}"/>
              </a:ext>
            </a:extLst>
          </p:cNvPr>
          <p:cNvSpPr>
            <a:spLocks noGrp="1"/>
          </p:cNvSpPr>
          <p:nvPr>
            <p:ph type="ctrTitle"/>
          </p:nvPr>
        </p:nvSpPr>
        <p:spPr>
          <a:xfrm>
            <a:off x="4673600" y="775252"/>
            <a:ext cx="3323771" cy="682487"/>
          </a:xfrm>
        </p:spPr>
        <p:txBody>
          <a:bodyPr>
            <a:noAutofit/>
          </a:bodyPr>
          <a:lstStyle/>
          <a:p>
            <a:r>
              <a:rPr lang="en-US" sz="28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xmlns="" id="{82523C7E-8806-47C8-8CA2-859D6175DD93}"/>
              </a:ext>
            </a:extLst>
          </p:cNvPr>
          <p:cNvSpPr>
            <a:spLocks noGrp="1"/>
          </p:cNvSpPr>
          <p:nvPr>
            <p:ph type="subTitle" idx="1"/>
          </p:nvPr>
        </p:nvSpPr>
        <p:spPr>
          <a:xfrm>
            <a:off x="1600200" y="1709529"/>
            <a:ext cx="8991600" cy="4638261"/>
          </a:xfrm>
        </p:spPr>
        <p:txBody>
          <a:bodyPr>
            <a:normAutofit lnSpcReduction="10000"/>
          </a:bodyPr>
          <a:lstStyle/>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organization, whether big or small, has challenges to overcome and managing the </a:t>
            </a:r>
            <a:r>
              <a:rPr lang="en-US" sz="2200" cap="none"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information </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 placements, training, colleges, users, registration. </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training and placement management system has different training needs, therefore we design exclusive placement management system that are adapted to your managerial requirements. </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designed to assist in strategic planning, and will help you ensure future goals.</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“placement management system” has been developed to override the problems prevailing in the practicing manual system. </a:t>
            </a:r>
          </a:p>
          <a:p>
            <a:pPr marL="0" marR="0" algn="just">
              <a:lnSpc>
                <a:spcPct val="107000"/>
              </a:lnSpc>
              <a:spcBef>
                <a:spcPts val="0"/>
              </a:spcBef>
              <a:spcAft>
                <a:spcPts val="800"/>
              </a:spcAft>
              <a:tabLst>
                <a:tab pos="1123950" algn="l"/>
              </a:tabLst>
            </a:pP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software is supported to eliminate  and  in  some cases  reduce  the hardships  faced  by  this </a:t>
            </a:r>
            <a:r>
              <a:rPr lang="en-US" sz="2200" cap="none"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 </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a:t>
            </a:r>
          </a:p>
          <a:p>
            <a:endParaRPr lang="en-US" dirty="0"/>
          </a:p>
        </p:txBody>
      </p:sp>
    </p:spTree>
    <p:extLst>
      <p:ext uri="{BB962C8B-B14F-4D97-AF65-F5344CB8AC3E}">
        <p14:creationId xmlns:p14="http://schemas.microsoft.com/office/powerpoint/2010/main" xmlns="" val="228392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78D47-FDC1-4E70-8CE7-89837E2E5FC5}"/>
              </a:ext>
            </a:extLst>
          </p:cNvPr>
          <p:cNvSpPr>
            <a:spLocks noGrp="1"/>
          </p:cNvSpPr>
          <p:nvPr>
            <p:ph type="ctrTitle"/>
          </p:nvPr>
        </p:nvSpPr>
        <p:spPr>
          <a:xfrm>
            <a:off x="4513943" y="1285460"/>
            <a:ext cx="2757714" cy="542642"/>
          </a:xfrm>
        </p:spPr>
        <p:txBody>
          <a:bodyPr>
            <a:noAutofit/>
          </a:bodyPr>
          <a:lstStyle/>
          <a:p>
            <a:r>
              <a:rPr lang="en-US" sz="28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xmlns="" id="{E95957F3-0B04-457A-A937-4FDD24CAA66A}"/>
              </a:ext>
            </a:extLst>
          </p:cNvPr>
          <p:cNvSpPr>
            <a:spLocks noGrp="1"/>
          </p:cNvSpPr>
          <p:nvPr>
            <p:ph type="subTitle" idx="1"/>
          </p:nvPr>
        </p:nvSpPr>
        <p:spPr>
          <a:xfrm>
            <a:off x="2252870" y="2001079"/>
            <a:ext cx="8295860" cy="3405829"/>
          </a:xfrm>
        </p:spPr>
        <p:txBody>
          <a:bodyPr>
            <a:normAutofit/>
          </a:bodyPr>
          <a:lstStyle/>
          <a:p>
            <a:pPr marL="457200" marR="0" algn="just">
              <a:lnSpc>
                <a:spcPct val="107000"/>
              </a:lnSpc>
              <a:spcBef>
                <a:spcPts val="0"/>
              </a:spcBef>
              <a:spcAft>
                <a:spcPts val="0"/>
              </a:spcAft>
              <a:tabLst>
                <a:tab pos="112395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8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reduce the manual work</a:t>
            </a: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manage the details of registration, placement</a:t>
            </a: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give access only for the administrator</a:t>
            </a:r>
          </a:p>
          <a:p>
            <a:pPr marL="342900" marR="0" lvl="0" indent="-342900" algn="just">
              <a:lnSpc>
                <a:spcPct val="107000"/>
              </a:lnSpc>
              <a:spcBef>
                <a:spcPts val="0"/>
              </a:spcBef>
              <a:spcAft>
                <a:spcPts val="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keep record of all user details and placements</a:t>
            </a:r>
          </a:p>
          <a:p>
            <a:pPr marL="342900" marR="0" lvl="0" indent="-342900" algn="just">
              <a:lnSpc>
                <a:spcPct val="107000"/>
              </a:lnSpc>
              <a:spcBef>
                <a:spcPts val="0"/>
              </a:spcBef>
              <a:spcAft>
                <a:spcPts val="800"/>
              </a:spcAft>
              <a:buFont typeface="Wingdings" panose="05000000000000000000" pitchFamily="2" charset="2"/>
              <a:buChar char=""/>
              <a:tabLst>
                <a:tab pos="1123950" algn="l"/>
              </a:tabLst>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track the details of the students and placements</a:t>
            </a:r>
          </a:p>
          <a:p>
            <a:pPr algn="l"/>
            <a:endParaRPr lang="en-US" dirty="0"/>
          </a:p>
        </p:txBody>
      </p:sp>
    </p:spTree>
    <p:extLst>
      <p:ext uri="{BB962C8B-B14F-4D97-AF65-F5344CB8AC3E}">
        <p14:creationId xmlns:p14="http://schemas.microsoft.com/office/powerpoint/2010/main" xmlns="" val="6650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E6B8C-3C3F-4928-B5BA-505BFA92DE67}"/>
              </a:ext>
            </a:extLst>
          </p:cNvPr>
          <p:cNvSpPr>
            <a:spLocks noGrp="1"/>
          </p:cNvSpPr>
          <p:nvPr>
            <p:ph type="ctrTitle"/>
          </p:nvPr>
        </p:nvSpPr>
        <p:spPr>
          <a:xfrm>
            <a:off x="4630058" y="1154294"/>
            <a:ext cx="2099562" cy="674507"/>
          </a:xfrm>
        </p:spPr>
        <p:txBody>
          <a:bodyPr>
            <a:noAutofit/>
          </a:bodyPr>
          <a:lstStyle/>
          <a:p>
            <a:r>
              <a:rPr lang="en-US" sz="3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xmlns="" id="{75EEEAE9-0524-44A8-A001-6B5BABCE17EC}"/>
              </a:ext>
            </a:extLst>
          </p:cNvPr>
          <p:cNvSpPr>
            <a:spLocks noGrp="1"/>
          </p:cNvSpPr>
          <p:nvPr>
            <p:ph type="subTitle" idx="1"/>
          </p:nvPr>
        </p:nvSpPr>
        <p:spPr>
          <a:xfrm>
            <a:off x="2342322" y="2279373"/>
            <a:ext cx="7729332" cy="2623931"/>
          </a:xfrm>
        </p:spPr>
        <p:txBody>
          <a:bodyPr>
            <a:noAutofit/>
          </a:bodyPr>
          <a:lstStyle/>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Our project has A big scope to do.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Students can access previous information about placement.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We can stores information of all students.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Various companies can access their information.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Notifications are sent to students about the companies</a:t>
            </a:r>
            <a:r>
              <a:rPr lang="en-US" cap="none" dirty="0">
                <a:solidFill>
                  <a:schemeClr val="tx1"/>
                </a:solidFill>
              </a:rPr>
              <a:t>.</a:t>
            </a:r>
          </a:p>
        </p:txBody>
      </p:sp>
    </p:spTree>
    <p:extLst>
      <p:ext uri="{BB962C8B-B14F-4D97-AF65-F5344CB8AC3E}">
        <p14:creationId xmlns:p14="http://schemas.microsoft.com/office/powerpoint/2010/main" xmlns="" val="250170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DD395-E7C6-4469-83C8-BC16BC2D19C7}"/>
              </a:ext>
            </a:extLst>
          </p:cNvPr>
          <p:cNvSpPr>
            <a:spLocks noGrp="1"/>
          </p:cNvSpPr>
          <p:nvPr>
            <p:ph type="ctrTitle"/>
          </p:nvPr>
        </p:nvSpPr>
        <p:spPr>
          <a:xfrm>
            <a:off x="3280229" y="1325217"/>
            <a:ext cx="5486399" cy="613603"/>
          </a:xfrm>
        </p:spPr>
        <p:txBody>
          <a:bodyPr>
            <a:normAutofit/>
          </a:bodyPr>
          <a:lstStyle/>
          <a:p>
            <a:r>
              <a:rPr lang="en-US" sz="3200" u="sng" dirty="0">
                <a:solidFill>
                  <a:schemeClr val="tx1"/>
                </a:solidFill>
                <a:latin typeface="Times New Roman" panose="02020603050405020304" pitchFamily="18" charset="0"/>
                <a:cs typeface="Times New Roman" panose="02020603050405020304" pitchFamily="18" charset="0"/>
              </a:rPr>
              <a:t>Problem </a:t>
            </a:r>
            <a:r>
              <a:rPr lang="en-US" sz="3200" u="sng" dirty="0" smtClean="0">
                <a:solidFill>
                  <a:schemeClr val="tx1"/>
                </a:solidFill>
                <a:latin typeface="Times New Roman" panose="02020603050405020304" pitchFamily="18" charset="0"/>
                <a:cs typeface="Times New Roman" panose="02020603050405020304" pitchFamily="18" charset="0"/>
              </a:rPr>
              <a:t>  Statement</a:t>
            </a:r>
            <a:endParaRPr lang="en-US" sz="32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6268227-FDE4-469B-856A-C09C9EA49CA1}"/>
              </a:ext>
            </a:extLst>
          </p:cNvPr>
          <p:cNvSpPr>
            <a:spLocks noGrp="1"/>
          </p:cNvSpPr>
          <p:nvPr>
            <p:ph type="subTitle" idx="1"/>
          </p:nvPr>
        </p:nvSpPr>
        <p:spPr>
          <a:xfrm>
            <a:off x="2423485" y="2405271"/>
            <a:ext cx="7345019" cy="2305878"/>
          </a:xfrm>
        </p:spPr>
        <p:txBody>
          <a:bodyPr>
            <a:normAutofit/>
          </a:bodyPr>
          <a:lstStyle/>
          <a:p>
            <a:pPr algn="just"/>
            <a:r>
              <a:rPr lang="en-US" sz="2400" cap="none" dirty="0">
                <a:solidFill>
                  <a:schemeClr val="tx1"/>
                </a:solidFill>
                <a:latin typeface="Times New Roman" panose="02020603050405020304" pitchFamily="18" charset="0"/>
                <a:cs typeface="Times New Roman" panose="02020603050405020304" pitchFamily="18" charset="0"/>
              </a:rPr>
              <a:t>Students choose a specific college where the placement will be held, there is a need to maintain all these papers, causing large amount of space. It is manually done, chances of missing, difficult to handle the details of student.</a:t>
            </a:r>
          </a:p>
        </p:txBody>
      </p:sp>
    </p:spTree>
    <p:extLst>
      <p:ext uri="{BB962C8B-B14F-4D97-AF65-F5344CB8AC3E}">
        <p14:creationId xmlns:p14="http://schemas.microsoft.com/office/powerpoint/2010/main" xmlns="" val="104369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99E2D-5B9A-422B-B8B8-B99A5C4DB4CD}"/>
              </a:ext>
            </a:extLst>
          </p:cNvPr>
          <p:cNvSpPr>
            <a:spLocks noGrp="1"/>
          </p:cNvSpPr>
          <p:nvPr>
            <p:ph type="ctrTitle"/>
          </p:nvPr>
        </p:nvSpPr>
        <p:spPr>
          <a:xfrm>
            <a:off x="4397830" y="780532"/>
            <a:ext cx="2714170" cy="524807"/>
          </a:xfrm>
        </p:spPr>
        <p:txBody>
          <a:bodyPr>
            <a:normAutofit/>
          </a:bodyPr>
          <a:lstStyle/>
          <a:p>
            <a:r>
              <a:rPr lang="en-US" sz="2800" u="sng" dirty="0">
                <a:solidFill>
                  <a:schemeClr val="tx1"/>
                </a:solidFill>
                <a:latin typeface="Times New Roman" panose="02020603050405020304" pitchFamily="18" charset="0"/>
                <a:cs typeface="Times New Roman" panose="02020603050405020304" pitchFamily="18" charset="0"/>
              </a:rPr>
              <a:t>Advantages</a:t>
            </a:r>
          </a:p>
        </p:txBody>
      </p:sp>
      <p:sp>
        <p:nvSpPr>
          <p:cNvPr id="3" name="Subtitle 2">
            <a:extLst>
              <a:ext uri="{FF2B5EF4-FFF2-40B4-BE49-F238E27FC236}">
                <a16:creationId xmlns:a16="http://schemas.microsoft.com/office/drawing/2014/main" xmlns="" id="{8734C85C-AE3E-416F-8256-A2564EAB7363}"/>
              </a:ext>
            </a:extLst>
          </p:cNvPr>
          <p:cNvSpPr>
            <a:spLocks noGrp="1"/>
          </p:cNvSpPr>
          <p:nvPr>
            <p:ph type="subTitle" idx="1"/>
          </p:nvPr>
        </p:nvSpPr>
        <p:spPr>
          <a:xfrm>
            <a:off x="2054087" y="1818850"/>
            <a:ext cx="7721015" cy="3733811"/>
          </a:xfrm>
        </p:spPr>
        <p:txBody>
          <a:bodyPr>
            <a:noAutofit/>
          </a:bodyPr>
          <a:lstStyle/>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Placement officer can easily collect student’ details, and approve the details provided by them.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As it is an online application, communication with placement officer is easy to students and recruiters, so here intimating about new placements very easy task.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Here recruiters can also search for the details provided by students on the basis of their percentage. </a:t>
            </a:r>
          </a:p>
          <a:p>
            <a:pPr marL="342900" indent="-342900" algn="just">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Placement officer can send required materials used for placements preparation to students. With this option preparation for placements becomes easy.</a:t>
            </a:r>
          </a:p>
        </p:txBody>
      </p:sp>
    </p:spTree>
    <p:extLst>
      <p:ext uri="{BB962C8B-B14F-4D97-AF65-F5344CB8AC3E}">
        <p14:creationId xmlns:p14="http://schemas.microsoft.com/office/powerpoint/2010/main" xmlns="" val="83705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5FE1E-317E-4660-B882-581FABCE05BF}"/>
              </a:ext>
            </a:extLst>
          </p:cNvPr>
          <p:cNvSpPr>
            <a:spLocks noGrp="1"/>
          </p:cNvSpPr>
          <p:nvPr>
            <p:ph type="ctrTitle"/>
          </p:nvPr>
        </p:nvSpPr>
        <p:spPr>
          <a:xfrm>
            <a:off x="2277717" y="1060153"/>
            <a:ext cx="7636565" cy="609621"/>
          </a:xfrm>
        </p:spPr>
        <p:txBody>
          <a:bodyPr>
            <a:noAutofit/>
          </a:bodyPr>
          <a:lstStyle/>
          <a:p>
            <a:pPr algn="ctr"/>
            <a:r>
              <a:rPr lang="en-US" sz="2800" u="sng" dirty="0">
                <a:solidFill>
                  <a:schemeClr val="tx1"/>
                </a:solidFill>
                <a:latin typeface="Times New Roman" panose="02020603050405020304" pitchFamily="18" charset="0"/>
                <a:cs typeface="Times New Roman" panose="02020603050405020304" pitchFamily="18" charset="0"/>
              </a:rPr>
              <a:t>Requirement specifications</a:t>
            </a:r>
          </a:p>
        </p:txBody>
      </p:sp>
      <p:graphicFrame>
        <p:nvGraphicFramePr>
          <p:cNvPr id="4" name="Table 4">
            <a:extLst>
              <a:ext uri="{FF2B5EF4-FFF2-40B4-BE49-F238E27FC236}">
                <a16:creationId xmlns:a16="http://schemas.microsoft.com/office/drawing/2014/main" xmlns="" id="{3B56A7D7-D7A6-4643-B9CF-E1A21B950424}"/>
              </a:ext>
            </a:extLst>
          </p:cNvPr>
          <p:cNvGraphicFramePr>
            <a:graphicFrameLocks noGrp="1"/>
          </p:cNvGraphicFramePr>
          <p:nvPr>
            <p:extLst>
              <p:ext uri="{D42A27DB-BD31-4B8C-83A1-F6EECF244321}">
                <p14:modId xmlns:p14="http://schemas.microsoft.com/office/powerpoint/2010/main" xmlns="" val="3822683282"/>
              </p:ext>
            </p:extLst>
          </p:nvPr>
        </p:nvGraphicFramePr>
        <p:xfrm>
          <a:off x="2277717" y="2464904"/>
          <a:ext cx="7636566" cy="2584176"/>
        </p:xfrm>
        <a:graphic>
          <a:graphicData uri="http://schemas.openxmlformats.org/drawingml/2006/table">
            <a:tbl>
              <a:tblPr firstRow="1" bandRow="1">
                <a:tableStyleId>{616DA210-FB5B-4158-B5E0-FEB733F419BA}</a:tableStyleId>
              </a:tblPr>
              <a:tblGrid>
                <a:gridCol w="3844787">
                  <a:extLst>
                    <a:ext uri="{9D8B030D-6E8A-4147-A177-3AD203B41FA5}">
                      <a16:colId xmlns:a16="http://schemas.microsoft.com/office/drawing/2014/main" xmlns="" val="789372769"/>
                    </a:ext>
                  </a:extLst>
                </a:gridCol>
                <a:gridCol w="3791779">
                  <a:extLst>
                    <a:ext uri="{9D8B030D-6E8A-4147-A177-3AD203B41FA5}">
                      <a16:colId xmlns:a16="http://schemas.microsoft.com/office/drawing/2014/main" xmlns="" val="3585886747"/>
                    </a:ext>
                  </a:extLst>
                </a:gridCol>
              </a:tblGrid>
              <a:tr h="430696">
                <a:tc>
                  <a:txBody>
                    <a:bodyPr/>
                    <a:lstStyle/>
                    <a:p>
                      <a:pPr algn="ctr"/>
                      <a:r>
                        <a:rPr lang="en-US" u="sng" dirty="0">
                          <a:solidFill>
                            <a:schemeClr val="tx1"/>
                          </a:solidFill>
                          <a:effectLst/>
                          <a:latin typeface="Times New Roman" panose="02020603050405020304" pitchFamily="18" charset="0"/>
                          <a:cs typeface="Times New Roman" panose="02020603050405020304" pitchFamily="18" charset="0"/>
                        </a:rPr>
                        <a:t>SOFTWARE REQUIREMENT</a:t>
                      </a:r>
                    </a:p>
                  </a:txBody>
                  <a:tcPr/>
                </a:tc>
                <a:tc>
                  <a:txBody>
                    <a:bodyPr/>
                    <a:lstStyle/>
                    <a:p>
                      <a:pPr algn="ctr"/>
                      <a:r>
                        <a:rPr lang="en-US" u="sng" dirty="0">
                          <a:solidFill>
                            <a:schemeClr val="tx1"/>
                          </a:solidFill>
                          <a:effectLst/>
                          <a:latin typeface="Times New Roman" panose="02020603050405020304" pitchFamily="18" charset="0"/>
                          <a:cs typeface="Times New Roman" panose="02020603050405020304" pitchFamily="18" charset="0"/>
                        </a:rPr>
                        <a:t>LANGUAGE USED</a:t>
                      </a:r>
                    </a:p>
                  </a:txBody>
                  <a:tcPr/>
                </a:tc>
                <a:extLst>
                  <a:ext uri="{0D108BD9-81ED-4DB2-BD59-A6C34878D82A}">
                    <a16:rowId xmlns:a16="http://schemas.microsoft.com/office/drawing/2014/main" xmlns="" val="2249486780"/>
                  </a:ext>
                </a:extLst>
              </a:tr>
              <a:tr h="430696">
                <a:tc>
                  <a:txBody>
                    <a:bodyPr/>
                    <a:lstStyle/>
                    <a:p>
                      <a:r>
                        <a:rPr lang="en-US" dirty="0"/>
                        <a:t>  </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xmlns="" val="657168451"/>
                  </a:ext>
                </a:extLst>
              </a:tr>
              <a:tr h="430696">
                <a:tc>
                  <a:txBody>
                    <a:bodyPr/>
                    <a:lstStyle/>
                    <a:p>
                      <a:pPr algn="ctr"/>
                      <a:r>
                        <a:rPr lang="en-US" sz="2000" dirty="0">
                          <a:latin typeface="Times New Roman" panose="02020603050405020304" pitchFamily="18" charset="0"/>
                          <a:cs typeface="Times New Roman" panose="02020603050405020304" pitchFamily="18" charset="0"/>
                        </a:rPr>
                        <a:t>Eclipce IDE</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HTML</a:t>
                      </a:r>
                    </a:p>
                  </a:txBody>
                  <a:tcPr/>
                </a:tc>
                <a:extLst>
                  <a:ext uri="{0D108BD9-81ED-4DB2-BD59-A6C34878D82A}">
                    <a16:rowId xmlns:a16="http://schemas.microsoft.com/office/drawing/2014/main" xmlns="" val="667886466"/>
                  </a:ext>
                </a:extLst>
              </a:tr>
              <a:tr h="430696">
                <a:tc>
                  <a:txBody>
                    <a:bodyPr/>
                    <a:lstStyle/>
                    <a:p>
                      <a:pPr algn="ctr"/>
                      <a:r>
                        <a:rPr lang="en-US" sz="2000" dirty="0">
                          <a:latin typeface="Times New Roman" panose="02020603050405020304" pitchFamily="18" charset="0"/>
                          <a:cs typeface="Times New Roman" panose="02020603050405020304" pitchFamily="18" charset="0"/>
                        </a:rPr>
                        <a:t>MySql Workbench 8.0 CE</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CSS</a:t>
                      </a:r>
                    </a:p>
                  </a:txBody>
                  <a:tcPr/>
                </a:tc>
                <a:extLst>
                  <a:ext uri="{0D108BD9-81ED-4DB2-BD59-A6C34878D82A}">
                    <a16:rowId xmlns:a16="http://schemas.microsoft.com/office/drawing/2014/main" xmlns="" val="1844995507"/>
                  </a:ext>
                </a:extLst>
              </a:tr>
              <a:tr h="430696">
                <a:tc>
                  <a:txBody>
                    <a:bodyPr/>
                    <a:lstStyle/>
                    <a:p>
                      <a:endParaRPr lang="en-US" dirty="0"/>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Springboot</a:t>
                      </a:r>
                    </a:p>
                  </a:txBody>
                  <a:tcPr/>
                </a:tc>
                <a:extLst>
                  <a:ext uri="{0D108BD9-81ED-4DB2-BD59-A6C34878D82A}">
                    <a16:rowId xmlns:a16="http://schemas.microsoft.com/office/drawing/2014/main" xmlns="" val="668808405"/>
                  </a:ext>
                </a:extLst>
              </a:tr>
              <a:tr h="430696">
                <a:tc>
                  <a:txBody>
                    <a:bodyPr/>
                    <a:lstStyle/>
                    <a:p>
                      <a:endParaRPr lang="en-US" dirty="0"/>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MySql</a:t>
                      </a:r>
                    </a:p>
                  </a:txBody>
                  <a:tcPr/>
                </a:tc>
                <a:extLst>
                  <a:ext uri="{0D108BD9-81ED-4DB2-BD59-A6C34878D82A}">
                    <a16:rowId xmlns:a16="http://schemas.microsoft.com/office/drawing/2014/main" xmlns="" val="1983427863"/>
                  </a:ext>
                </a:extLst>
              </a:tr>
            </a:tbl>
          </a:graphicData>
        </a:graphic>
      </p:graphicFrame>
    </p:spTree>
    <p:extLst>
      <p:ext uri="{BB962C8B-B14F-4D97-AF65-F5344CB8AC3E}">
        <p14:creationId xmlns:p14="http://schemas.microsoft.com/office/powerpoint/2010/main" xmlns="" val="106480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787AE-C63C-47A7-B3C3-D43BB74169FC}"/>
              </a:ext>
            </a:extLst>
          </p:cNvPr>
          <p:cNvSpPr>
            <a:spLocks noGrp="1"/>
          </p:cNvSpPr>
          <p:nvPr>
            <p:ph type="ctrTitle"/>
          </p:nvPr>
        </p:nvSpPr>
        <p:spPr>
          <a:xfrm>
            <a:off x="3718734" y="388732"/>
            <a:ext cx="2693504" cy="530086"/>
          </a:xfrm>
        </p:spPr>
        <p:txBody>
          <a:bodyPr>
            <a:noAutofit/>
          </a:bodyPr>
          <a:lstStyle/>
          <a:p>
            <a:r>
              <a:rPr lang="en-US" sz="2800" dirty="0"/>
              <a:t>Output</a:t>
            </a:r>
          </a:p>
        </p:txBody>
      </p:sp>
      <p:pic>
        <p:nvPicPr>
          <p:cNvPr id="1026" name="Picture 2" descr="F:\Gauri\Connectivity Project\Output Images\Front Page.png"/>
          <p:cNvPicPr>
            <a:picLocks noChangeAspect="1" noChangeArrowheads="1"/>
          </p:cNvPicPr>
          <p:nvPr/>
        </p:nvPicPr>
        <p:blipFill>
          <a:blip r:embed="rId2"/>
          <a:srcRect/>
          <a:stretch>
            <a:fillRect/>
          </a:stretch>
        </p:blipFill>
        <p:spPr bwMode="auto">
          <a:xfrm>
            <a:off x="1291772" y="1219199"/>
            <a:ext cx="9855200" cy="5109029"/>
          </a:xfrm>
          <a:prstGeom prst="rect">
            <a:avLst/>
          </a:prstGeom>
          <a:noFill/>
        </p:spPr>
      </p:pic>
    </p:spTree>
    <p:extLst>
      <p:ext uri="{BB962C8B-B14F-4D97-AF65-F5344CB8AC3E}">
        <p14:creationId xmlns:p14="http://schemas.microsoft.com/office/powerpoint/2010/main" xmlns="" val="4061140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119</TotalTime>
  <Words>416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Project Report  Student Placement System</vt:lpstr>
      <vt:lpstr>Contents</vt:lpstr>
      <vt:lpstr>Introduction</vt:lpstr>
      <vt:lpstr>Objectives</vt:lpstr>
      <vt:lpstr>Scope</vt:lpstr>
      <vt:lpstr>Problem   Statement</vt:lpstr>
      <vt:lpstr>Advantages</vt:lpstr>
      <vt:lpstr>Requirement specifications</vt:lpstr>
      <vt:lpstr>Output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placement management system</dc:title>
  <dc:creator>nilima sandhyan</dc:creator>
  <cp:lastModifiedBy>HP</cp:lastModifiedBy>
  <cp:revision>42</cp:revision>
  <dcterms:created xsi:type="dcterms:W3CDTF">2021-10-27T18:08:19Z</dcterms:created>
  <dcterms:modified xsi:type="dcterms:W3CDTF">2021-11-14T15:02:41Z</dcterms:modified>
</cp:coreProperties>
</file>