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74" r:id="rId10"/>
    <p:sldId id="258" r:id="rId11"/>
    <p:sldId id="259" r:id="rId12"/>
    <p:sldId id="266" r:id="rId13"/>
    <p:sldId id="267" r:id="rId14"/>
    <p:sldId id="268" r:id="rId15"/>
    <p:sldId id="269" r:id="rId16"/>
    <p:sldId id="270" r:id="rId17"/>
    <p:sldId id="271" r:id="rId18"/>
    <p:sldId id="260" r:id="rId19"/>
    <p:sldId id="261" r:id="rId20"/>
    <p:sldId id="272" r:id="rId21"/>
    <p:sldId id="28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9B1C4D1-5BD6-4D43-B9B6-00230E531315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E794D54-E174-423D-AEA3-297F23C94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C4D1-5BD6-4D43-B9B6-00230E531315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4D54-E174-423D-AEA3-297F23C94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C4D1-5BD6-4D43-B9B6-00230E531315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4D54-E174-423D-AEA3-297F23C94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B1C4D1-5BD6-4D43-B9B6-00230E531315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794D54-E174-423D-AEA3-297F23C94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9B1C4D1-5BD6-4D43-B9B6-00230E531315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E794D54-E174-423D-AEA3-297F23C94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C4D1-5BD6-4D43-B9B6-00230E531315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4D54-E174-423D-AEA3-297F23C94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C4D1-5BD6-4D43-B9B6-00230E531315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4D54-E174-423D-AEA3-297F23C94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B1C4D1-5BD6-4D43-B9B6-00230E531315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794D54-E174-423D-AEA3-297F23C94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C4D1-5BD6-4D43-B9B6-00230E531315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4D54-E174-423D-AEA3-297F23C94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B1C4D1-5BD6-4D43-B9B6-00230E531315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794D54-E174-423D-AEA3-297F23C94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B1C4D1-5BD6-4D43-B9B6-00230E531315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794D54-E174-423D-AEA3-297F23C94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9B1C4D1-5BD6-4D43-B9B6-00230E531315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794D54-E174-423D-AEA3-297F23C94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33333" r="58139" b="8333"/>
          <a:stretch>
            <a:fillRect/>
          </a:stretch>
        </p:blipFill>
        <p:spPr bwMode="auto">
          <a:xfrm>
            <a:off x="1643042" y="1214422"/>
            <a:ext cx="542928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7467600" cy="77472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Introduction: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543428" cy="487375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9 version has introduced new enhancements and added new features. It is a new kind of Java programming component that can be used to collect Java code (classes and packages). ... In Java 9, JDK itself has divided 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into set of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modules to make it more lightweight. It also allows us to develop modular applications.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64372" t="16129"/>
          <a:stretch>
            <a:fillRect/>
          </a:stretch>
        </p:blipFill>
        <p:spPr bwMode="auto">
          <a:xfrm>
            <a:off x="5072066" y="1714488"/>
            <a:ext cx="307183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000240"/>
            <a:ext cx="7772400" cy="164307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 Java 9:</a:t>
            </a:r>
            <a:endParaRPr lang="en-US" sz="48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1.Java Module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cap="small" dirty="0" smtClean="0">
                <a:latin typeface="Times New Roman" pitchFamily="18" charset="0"/>
                <a:cs typeface="Times New Roman" pitchFamily="18" charset="0"/>
              </a:rPr>
              <a:t>to easy isolate module parts (jar files) of system.</a:t>
            </a:r>
          </a:p>
          <a:p>
            <a:pPr>
              <a:buFont typeface="Arial" pitchFamily="34" charset="0"/>
              <a:buChar char="•"/>
            </a:pPr>
            <a:r>
              <a:rPr lang="en-IN" sz="2800" cap="small" dirty="0" smtClean="0">
                <a:latin typeface="Times New Roman" pitchFamily="18" charset="0"/>
                <a:cs typeface="Times New Roman" pitchFamily="18" charset="0"/>
              </a:rPr>
              <a:t>two public class easy access without api.</a:t>
            </a:r>
          </a:p>
          <a:p>
            <a:pPr>
              <a:buFont typeface="Arial" pitchFamily="34" charset="0"/>
              <a:buChar char="•"/>
            </a:pPr>
            <a:r>
              <a:rPr lang="en-IN" sz="2800" cap="small" dirty="0" smtClean="0">
                <a:latin typeface="Times New Roman" pitchFamily="18" charset="0"/>
                <a:cs typeface="Times New Roman" pitchFamily="18" charset="0"/>
              </a:rPr>
              <a:t>Easy export to package system.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3359" t="50000" r="44922" b="30208"/>
          <a:stretch>
            <a:fillRect/>
          </a:stretch>
        </p:blipFill>
        <p:spPr bwMode="auto">
          <a:xfrm>
            <a:off x="2857488" y="3500438"/>
            <a:ext cx="35719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Jlink tool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New Arise with Jlink tools in java 9.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this tools loading time deduce with easy run your applications.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8672" t="44792" r="44336" b="27083"/>
          <a:stretch>
            <a:fillRect/>
          </a:stretch>
        </p:blipFill>
        <p:spPr bwMode="auto">
          <a:xfrm>
            <a:off x="4000496" y="2786058"/>
            <a:ext cx="371477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Jshell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Java + REPL (Read – Eval – Print – Loop).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JVM languages that natively support REPL.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Just few line of code to execute projects.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41016" t="55208" r="41406" b="19792"/>
          <a:stretch>
            <a:fillRect/>
          </a:stretch>
        </p:blipFill>
        <p:spPr bwMode="auto">
          <a:xfrm>
            <a:off x="3929058" y="3286124"/>
            <a:ext cx="300039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http 2.0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HTTP 2.0 easy response for frame handler.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HTTP 2.0 multiplexing connection to browser.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Extra secure with ALPN ( Application – Layer Protocol Negotiation).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41016" t="51042" r="43750" b="25000"/>
          <a:stretch>
            <a:fillRect/>
          </a:stretch>
        </p:blipFill>
        <p:spPr bwMode="auto">
          <a:xfrm>
            <a:off x="4572000" y="3857628"/>
            <a:ext cx="271464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multi-release jars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40123" t="48378" r="42985" b="23658"/>
          <a:stretch>
            <a:fillRect/>
          </a:stretch>
        </p:blipFill>
        <p:spPr bwMode="auto">
          <a:xfrm>
            <a:off x="5500694" y="3857628"/>
            <a:ext cx="242889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l="7617" t="46187" r="50950" b="7291"/>
          <a:stretch>
            <a:fillRect/>
          </a:stretch>
        </p:blipFill>
        <p:spPr bwMode="auto">
          <a:xfrm>
            <a:off x="785786" y="1714488"/>
            <a:ext cx="450059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6.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jigsaw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Project Jigsaw will increase the assembly and execute to come closer to the structured module.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8750" t="55208" r="22070" b="5208"/>
          <a:stretch>
            <a:fillRect/>
          </a:stretch>
        </p:blipFill>
        <p:spPr bwMode="auto">
          <a:xfrm>
            <a:off x="1000100" y="3643314"/>
            <a:ext cx="678661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500306"/>
            <a:ext cx="8229600" cy="939784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Javadoc in html5</a:t>
            </a:r>
            <a:endParaRPr lang="en-US" sz="6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Private Method inside 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 9 onwards, you are allowed to include private methods in interface.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Using private methods, now encapsulation is possible in interfaces as well.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Java 8 features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3477" t="19791" r="17969" b="11458"/>
          <a:stretch>
            <a:fillRect/>
          </a:stretch>
        </p:blipFill>
        <p:spPr bwMode="auto">
          <a:xfrm>
            <a:off x="285720" y="1571612"/>
            <a:ext cx="835824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others features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Private Method Inside Interface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Factory method with Unmodifiable Collections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Try with Resources Enhancement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 descr="Difference between Java 8 vs Java 9"/>
          <p:cNvSpPr>
            <a:spLocks noGrp="1" noChangeAspect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868" name="AutoShape 4" descr="Difference between Java 8 vs Java 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Difference between Java 8 vs Java 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Difference between Java 8 vs Java 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Difference between Java 8 vs Java 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AutoShape 12" descr="Difference between Java 8 vs Java 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AutoShape 14" descr="Difference between Java 8 vs Java 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AutoShape 16" descr="Difference between Java 8 vs Java 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2" name="AutoShape 18" descr="Difference between Java 8 vs Java 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4" name="AutoShape 20" descr="Difference between Java 8 vs Java 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885" name="Picture 21"/>
          <p:cNvPicPr>
            <a:picLocks noChangeAspect="1" noChangeArrowheads="1"/>
          </p:cNvPicPr>
          <p:nvPr/>
        </p:nvPicPr>
        <p:blipFill>
          <a:blip r:embed="rId2"/>
          <a:srcRect l="62695" t="51667" r="5664" b="30208"/>
          <a:stretch>
            <a:fillRect/>
          </a:stretch>
        </p:blipFill>
        <p:spPr bwMode="auto">
          <a:xfrm>
            <a:off x="500034" y="1714488"/>
            <a:ext cx="742955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64318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latin typeface="Times New Roman" pitchFamily="18" charset="0"/>
                <a:cs typeface="Times New Roman" pitchFamily="18" charset="0"/>
              </a:rPr>
              <a:t>Thank you !!!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Practical implementation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1.Inheritance: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2.For each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3.Interface default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4.Abstraction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5.Polymorphism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Inheritance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8750" t="23958" r="26758" b="20833"/>
          <a:stretch>
            <a:fillRect/>
          </a:stretch>
        </p:blipFill>
        <p:spPr bwMode="auto">
          <a:xfrm>
            <a:off x="428596" y="1571612"/>
            <a:ext cx="750099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 each loop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for(type iter_var : Collection) statement_block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public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Main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static void main(String[] args)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ages[] = {15, 18, 16, 17, 14, 12, 13, 20, 22, 25};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sum = 0;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System.out.print("Ages of the group are : ");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(int x : ages)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System.out.print(x+"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+= 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System.out.println("\n Average age of the group = " + (sum/10));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Interface Default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Animals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food()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 System.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.println("Animal eat food");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Animals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MainClass{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main(String...args)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  Animals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animals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Lion();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      animals.food();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Abstraction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fontAlgn="base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class Car{  </a:t>
            </a:r>
          </a:p>
          <a:p>
            <a:pPr fontAlgn="base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    abstract void accelerate();  </a:t>
            </a:r>
          </a:p>
          <a:p>
            <a:pPr fontAlgn="base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}  </a:t>
            </a:r>
          </a:p>
          <a:p>
            <a:pPr fontAlgn="base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Suzuki extends Car{  </a:t>
            </a:r>
          </a:p>
          <a:p>
            <a:pPr fontAlgn="base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    void accelerate(){</a:t>
            </a:r>
          </a:p>
          <a:p>
            <a:pPr fontAlgn="base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        System.out.println("Suzuki::accelerate");</a:t>
            </a:r>
          </a:p>
          <a:p>
            <a:pPr fontAlgn="base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     </a:t>
            </a:r>
          </a:p>
          <a:p>
            <a:pPr fontAlgn="base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    }</a:t>
            </a:r>
          </a:p>
          <a:p>
            <a:pPr fontAlgn="base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fontAlgn="base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class Main{</a:t>
            </a:r>
          </a:p>
          <a:p>
            <a:pPr fontAlgn="base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    public static void main(String args[]){  </a:t>
            </a:r>
          </a:p>
          <a:p>
            <a:pPr fontAlgn="base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        Car obj = new Suzuki();   </a:t>
            </a:r>
          </a:p>
          <a:p>
            <a:pPr fontAlgn="base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        obj.accelerate();            </a:t>
            </a:r>
          </a:p>
          <a:p>
            <a:pPr fontAlgn="base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    }   </a:t>
            </a:r>
          </a:p>
          <a:p>
            <a:pPr fontAlgn="base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} 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Polymorphism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*Example: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Bike{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run(){System.out.println("running");}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Splendor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Bike{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run(){System.out.println("running safely with 60km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main(String args[]){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Bike b =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Splendor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b.run();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}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671517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275</TotalTime>
  <Words>294</Words>
  <Application>Microsoft Office PowerPoint</Application>
  <PresentationFormat>On-screen Show (4:3)</PresentationFormat>
  <Paragraphs>89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Slide 1</vt:lpstr>
      <vt:lpstr>Java 8 features </vt:lpstr>
      <vt:lpstr>Practical implementation</vt:lpstr>
      <vt:lpstr>Inheritance</vt:lpstr>
      <vt:lpstr>For each loop</vt:lpstr>
      <vt:lpstr>Interface Default</vt:lpstr>
      <vt:lpstr>Abstraction</vt:lpstr>
      <vt:lpstr>Polymorphism</vt:lpstr>
      <vt:lpstr>Slide 9</vt:lpstr>
      <vt:lpstr>Introduction:</vt:lpstr>
      <vt:lpstr>Features of Java 9:</vt:lpstr>
      <vt:lpstr>1.Java Module system</vt:lpstr>
      <vt:lpstr>2. Jlink tool</vt:lpstr>
      <vt:lpstr>3. Jshell </vt:lpstr>
      <vt:lpstr>4. http 2.0</vt:lpstr>
      <vt:lpstr>5. multi-release jars</vt:lpstr>
      <vt:lpstr>6. Project jigsaw</vt:lpstr>
      <vt:lpstr>Javadoc in html5</vt:lpstr>
      <vt:lpstr>Private Method inside Interface</vt:lpstr>
      <vt:lpstr>Some others features : </vt:lpstr>
      <vt:lpstr>Slide 21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9 Features and Practical Implementations</dc:title>
  <dc:creator>HP</dc:creator>
  <cp:lastModifiedBy>HP</cp:lastModifiedBy>
  <cp:revision>41</cp:revision>
  <dcterms:created xsi:type="dcterms:W3CDTF">2021-07-25T04:42:33Z</dcterms:created>
  <dcterms:modified xsi:type="dcterms:W3CDTF">2021-07-26T08:06:15Z</dcterms:modified>
</cp:coreProperties>
</file>