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20E197-CACD-4A12-B3DE-BA8FC4D0FCB6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E2E28B-E199-4414-A30C-C5CD2C889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1357298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Online Exam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Management System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643446"/>
            <a:ext cx="6400800" cy="995354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Snehal Pawar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</a:t>
            </a:r>
            <a:endParaRPr lang="en-US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539" t="23958" r="25000" b="8333"/>
          <a:stretch>
            <a:fillRect/>
          </a:stretch>
        </p:blipFill>
        <p:spPr bwMode="auto">
          <a:xfrm>
            <a:off x="1428728" y="1071546"/>
            <a:ext cx="692948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2428868"/>
            <a:ext cx="4643470" cy="1143000"/>
          </a:xfrm>
        </p:spPr>
        <p:txBody>
          <a:bodyPr/>
          <a:lstStyle/>
          <a:p>
            <a:r>
              <a:rPr lang="en-US" b="1" dirty="0" smtClean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US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13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Online Exam Management System</vt:lpstr>
      <vt:lpstr>Diagram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 Management System</dc:title>
  <dc:creator>HP</dc:creator>
  <cp:lastModifiedBy>HP</cp:lastModifiedBy>
  <cp:revision>3</cp:revision>
  <dcterms:created xsi:type="dcterms:W3CDTF">2021-09-16T04:58:58Z</dcterms:created>
  <dcterms:modified xsi:type="dcterms:W3CDTF">2021-11-14T15:15:49Z</dcterms:modified>
</cp:coreProperties>
</file>