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1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96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96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71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86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21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27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8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3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2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2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5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5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6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9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22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80057"/>
            <a:ext cx="8676222" cy="3200400"/>
          </a:xfrm>
        </p:spPr>
        <p:txBody>
          <a:bodyPr>
            <a:normAutofit fontScale="90000"/>
          </a:bodyPr>
          <a:lstStyle/>
          <a:p>
            <a:r>
              <a:rPr lang="en-IN" sz="96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Airline reservation system</a:t>
            </a:r>
            <a:endParaRPr lang="en-IN" sz="96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569" y="4673180"/>
            <a:ext cx="572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rgbClr val="92D050"/>
                </a:solidFill>
                <a:latin typeface="Bahnschrift Condensed" panose="020B0502040204020203" pitchFamily="34" charset="0"/>
              </a:rPr>
              <a:t>Presented By: </a:t>
            </a:r>
            <a:r>
              <a:rPr lang="en-IN" sz="3600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Snehal Ganesh Rakhonde</a:t>
            </a:r>
            <a:endParaRPr lang="en-IN" sz="3600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2458" y="5589068"/>
            <a:ext cx="4362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rgbClr val="92D050"/>
                </a:solidFill>
                <a:latin typeface="Bahnschrift Condensed" panose="020B0502040204020203" pitchFamily="34" charset="0"/>
              </a:rPr>
              <a:t>Guided By: </a:t>
            </a:r>
            <a:r>
              <a:rPr lang="en-IN" sz="3600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Prof. Indrakka Mali</a:t>
            </a:r>
            <a:endParaRPr lang="en-IN" sz="3600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8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258" y="2562894"/>
            <a:ext cx="7920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  <a:endParaRPr lang="en-US" sz="9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68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Algerian" panose="04020705040A02060702" pitchFamily="82" charset="0"/>
              </a:rPr>
              <a:t>CONTENTS</a:t>
            </a:r>
            <a:endParaRPr lang="en-IN" sz="5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99" y="2514600"/>
            <a:ext cx="10363826" cy="3424107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Castellar" panose="020A0402060406010301" pitchFamily="18" charset="0"/>
                <a:cs typeface="Arial" panose="020B0604020202020204" pitchFamily="34" charset="0"/>
              </a:rPr>
              <a:t>Introduction</a:t>
            </a:r>
          </a:p>
          <a:p>
            <a:r>
              <a:rPr lang="en-IN" sz="3600" dirty="0" smtClean="0">
                <a:latin typeface="Castellar" panose="020A0402060406010301" pitchFamily="18" charset="0"/>
                <a:cs typeface="Arial" panose="020B0604020202020204" pitchFamily="34" charset="0"/>
              </a:rPr>
              <a:t>Tables Structure</a:t>
            </a:r>
          </a:p>
          <a:p>
            <a:r>
              <a:rPr lang="en-IN" sz="3600" dirty="0" smtClean="0">
                <a:latin typeface="Castellar" panose="020A0402060406010301" pitchFamily="18" charset="0"/>
                <a:cs typeface="Arial" panose="020B0604020202020204" pitchFamily="34" charset="0"/>
              </a:rPr>
              <a:t>Work Flow</a:t>
            </a:r>
          </a:p>
          <a:p>
            <a:r>
              <a:rPr lang="en-IN" sz="3600" dirty="0" smtClean="0">
                <a:latin typeface="Castellar" panose="020A0402060406010301" pitchFamily="18" charset="0"/>
                <a:cs typeface="Arial" panose="020B0604020202020204" pitchFamily="34" charset="0"/>
              </a:rPr>
              <a:t>conclusion</a:t>
            </a:r>
          </a:p>
          <a:p>
            <a:pPr marL="0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sz="4800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7279" y="2395470"/>
            <a:ext cx="10120132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Airline Reservation System is </a:t>
            </a:r>
            <a:r>
              <a:rPr lang="en-IN" sz="2400" cap="none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application </a:t>
            </a:r>
            <a:r>
              <a:rPr lang="en-IN" sz="2400" cap="none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users can book flight tickets, cancel their tickets from the list of flights.</a:t>
            </a:r>
            <a:endParaRPr lang="en-IN" sz="2400" cap="none" dirty="0" smtClean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implements CRUD operations and association between two tables on the database</a:t>
            </a:r>
            <a:r>
              <a:rPr lang="en-IN" sz="2400" cap="none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tables flight and user both are associated to booking table as one to many.</a:t>
            </a:r>
            <a:endParaRPr lang="en-IN" sz="2400" cap="none" dirty="0" smtClean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uses JDBC(Java Data Base Connectivity) to interact with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Unregistered users need to register to make a booking.</a:t>
            </a:r>
            <a:endParaRPr lang="en-IN" sz="2400" cap="none" dirty="0" smtClean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7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5" y="120203"/>
            <a:ext cx="9905998" cy="19050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Algerian" panose="04020705040A02060702" pitchFamily="82" charset="0"/>
              </a:rPr>
              <a:t>Table structure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7508" y="2377941"/>
            <a:ext cx="300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gency FB" panose="020B0503020202020204" pitchFamily="34" charset="0"/>
                <a:cs typeface="Arial" panose="020B0604020202020204" pitchFamily="34" charset="0"/>
              </a:rPr>
              <a:t>Booking </a:t>
            </a:r>
            <a:r>
              <a:rPr lang="en-IN" sz="2800" dirty="0" smtClean="0">
                <a:latin typeface="Agency FB" panose="020B0503020202020204" pitchFamily="34" charset="0"/>
                <a:cs typeface="Arial" panose="020B0604020202020204" pitchFamily="34" charset="0"/>
              </a:rPr>
              <a:t>Table</a:t>
            </a:r>
            <a:endParaRPr lang="en-IN" sz="2800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08" y="3011106"/>
            <a:ext cx="6677241" cy="31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5101" y="618186"/>
            <a:ext cx="283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gency FB" panose="020B0503020202020204" pitchFamily="34" charset="0"/>
                <a:cs typeface="Arial" panose="020B0604020202020204" pitchFamily="34" charset="0"/>
              </a:rPr>
              <a:t>Flight</a:t>
            </a:r>
            <a:r>
              <a:rPr lang="en-IN" sz="2800" dirty="0" smtClean="0"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 smtClean="0">
                <a:latin typeface="Agency FB" panose="020B0503020202020204" pitchFamily="34" charset="0"/>
                <a:cs typeface="Arial" panose="020B0604020202020204" pitchFamily="34" charset="0"/>
              </a:rPr>
              <a:t>Table</a:t>
            </a:r>
            <a:endParaRPr lang="en-IN" sz="2800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100" y="3219719"/>
            <a:ext cx="248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gency FB" panose="020B0503020202020204" pitchFamily="34" charset="0"/>
              </a:rPr>
              <a:t>User</a:t>
            </a:r>
            <a:r>
              <a:rPr lang="en-IN" sz="2800" dirty="0" smtClean="0">
                <a:latin typeface="Agency FB" panose="020B0503020202020204" pitchFamily="34" charset="0"/>
              </a:rPr>
              <a:t> </a:t>
            </a:r>
            <a:r>
              <a:rPr lang="en-IN" sz="2800" dirty="0" smtClean="0">
                <a:latin typeface="Agency FB" panose="020B0503020202020204" pitchFamily="34" charset="0"/>
              </a:rPr>
              <a:t>Table</a:t>
            </a:r>
            <a:endParaRPr lang="en-IN" sz="2800" dirty="0"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00" y="1249251"/>
            <a:ext cx="5623511" cy="1708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00" y="3884559"/>
            <a:ext cx="7237598" cy="22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382" y="326265"/>
            <a:ext cx="9905998" cy="1966174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Algerian" panose="04020705040A02060702" pitchFamily="82" charset="0"/>
              </a:rPr>
              <a:t>WORK FLOW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763" y="2047740"/>
            <a:ext cx="103417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The project starts with asking the user if he/she </a:t>
            </a:r>
            <a:r>
              <a:rPr lang="en-IN" sz="2400" dirty="0" smtClean="0"/>
              <a:t>wants to register or login.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For the </a:t>
            </a:r>
            <a:r>
              <a:rPr lang="en-IN" sz="2400" dirty="0" smtClean="0"/>
              <a:t>users </a:t>
            </a:r>
            <a:r>
              <a:rPr lang="en-IN" sz="2400" dirty="0" smtClean="0"/>
              <a:t>to </a:t>
            </a:r>
            <a:r>
              <a:rPr lang="en-IN" sz="2400" dirty="0" smtClean="0"/>
              <a:t>make a booking there must be some flights in the flight table and the user must be registered i.e</a:t>
            </a:r>
            <a:r>
              <a:rPr lang="en-IN" sz="2400" dirty="0" smtClean="0"/>
              <a:t>. the user record must be present in the user table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If the user chooses to register, it asks the user to enter the user details which are then saved in the user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If the user chooses to login, it asks the user to enter their email and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If the credentials are incorrect a suitable message is displayed else it asks the user if he/she wants to make a booking or cancel a previously booked ticket.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853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431" y="1030309"/>
            <a:ext cx="99940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user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chooses to make a booking, it asks the user to enter the passenger details and departure and arrival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displays the list of flights running between the two destinations.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needs to choose the suitable flight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booking is made and record is stored in the booking table with respective user id and flight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user chooses to cancel a booking, it asks the user to enter the booking id.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there exists a booking with the given id, the flight is cancelled, else a suitable message is displayed.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4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189" y="1146220"/>
            <a:ext cx="101614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Once the booking or cancellation is done, it again asks the user if he/she wants to continue or not.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yes, it again follows the same process, if not the program is terminated.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99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382" y="261871"/>
            <a:ext cx="9905998" cy="1905000"/>
          </a:xfrm>
        </p:spPr>
        <p:txBody>
          <a:bodyPr>
            <a:normAutofit/>
          </a:bodyPr>
          <a:lstStyle/>
          <a:p>
            <a:r>
              <a:rPr lang="en-IN" sz="5400" dirty="0" smtClean="0">
                <a:latin typeface="Algerian" panose="04020705040A02060702" pitchFamily="82" charset="0"/>
              </a:rPr>
              <a:t>conclusion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128" y="2166871"/>
            <a:ext cx="10547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Performing CRUD operations on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JDBC.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 between tables.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67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226</TotalTime>
  <Words>393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Algerian</vt:lpstr>
      <vt:lpstr>Arial</vt:lpstr>
      <vt:lpstr>Bahnschrift Condensed</vt:lpstr>
      <vt:lpstr>Castellar</vt:lpstr>
      <vt:lpstr>Century Gothic</vt:lpstr>
      <vt:lpstr>Mesh</vt:lpstr>
      <vt:lpstr>Airline reservation system</vt:lpstr>
      <vt:lpstr>CONTENTS</vt:lpstr>
      <vt:lpstr>introduction</vt:lpstr>
      <vt:lpstr>Table structure</vt:lpstr>
      <vt:lpstr>PowerPoint Presentation</vt:lpstr>
      <vt:lpstr>WORK FLOW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STORE</dc:title>
  <dc:creator>Microsoft account</dc:creator>
  <cp:lastModifiedBy>Microsoft account</cp:lastModifiedBy>
  <cp:revision>21</cp:revision>
  <dcterms:created xsi:type="dcterms:W3CDTF">2022-05-03T11:09:15Z</dcterms:created>
  <dcterms:modified xsi:type="dcterms:W3CDTF">2022-05-03T15:41:57Z</dcterms:modified>
</cp:coreProperties>
</file>