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60" r:id="rId4"/>
    <p:sldId id="290" r:id="rId5"/>
    <p:sldId id="295" r:id="rId6"/>
    <p:sldId id="283" r:id="rId7"/>
    <p:sldId id="296" r:id="rId8"/>
    <p:sldId id="264" r:id="rId9"/>
    <p:sldId id="284" r:id="rId10"/>
    <p:sldId id="285" r:id="rId11"/>
    <p:sldId id="287" r:id="rId12"/>
    <p:sldId id="288" r:id="rId13"/>
    <p:sldId id="291" r:id="rId14"/>
    <p:sldId id="292" r:id="rId15"/>
    <p:sldId id="293" r:id="rId16"/>
    <p:sldId id="294" r:id="rId17"/>
    <p:sldId id="268" r:id="rId18"/>
    <p:sldId id="265" r:id="rId19"/>
    <p:sldId id="263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8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DDEF-F90F-4EE3-8778-525B5F9B4C4C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F18-D9B8-4B93-8FA4-E96003B76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86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6C8D-9D16-4861-97AF-57DD09E52EE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2968"/>
            <a:ext cx="702474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r>
              <a:rPr lang="en-US" sz="3200" b="1" dirty="0" err="1" smtClean="0">
                <a:solidFill>
                  <a:srgbClr val="FF0000"/>
                </a:solidFill>
              </a:rPr>
              <a:t>Edubridge</a:t>
            </a:r>
            <a:r>
              <a:rPr lang="en-US" sz="3200" b="1" dirty="0" smtClean="0">
                <a:solidFill>
                  <a:srgbClr val="FF0000"/>
                </a:solidFill>
              </a:rPr>
              <a:t> Learning </a:t>
            </a:r>
            <a:r>
              <a:rPr lang="en-US" sz="3200" b="1" dirty="0" err="1" smtClean="0">
                <a:solidFill>
                  <a:srgbClr val="FF0000"/>
                </a:solidFill>
              </a:rPr>
              <a:t>Pvt</a:t>
            </a:r>
            <a:r>
              <a:rPr lang="en-US" sz="3200" b="1" dirty="0" smtClean="0">
                <a:solidFill>
                  <a:srgbClr val="FF0000"/>
                </a:solidFill>
              </a:rPr>
              <a:t> Ltd </a:t>
            </a:r>
            <a:r>
              <a:rPr lang="en-US" sz="3200" b="1" dirty="0" err="1" smtClean="0">
                <a:solidFill>
                  <a:srgbClr val="FF0000"/>
                </a:solidFill>
              </a:rPr>
              <a:t>Pune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4999"/>
            <a:ext cx="8153400" cy="53340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/>
            <a:r>
              <a:rPr lang="en-US" sz="3200" b="1" u="sng" dirty="0" smtClean="0">
                <a:solidFill>
                  <a:schemeClr val="accent1"/>
                </a:solidFill>
              </a:rPr>
              <a:t>Topic: Employee Management System using Spring Boot.</a:t>
            </a:r>
            <a:endParaRPr lang="en-US" sz="3200" b="1" u="sng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71480" y="2438400"/>
            <a:ext cx="8686800" cy="391955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Ms. Pratibha Vijapure</a:t>
            </a: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Ms.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Snehal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Mr.Vivek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Kumar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Ashwini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Harshita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marL="1892808" lvl="8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Indrakka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Mali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457200"/>
            <a:ext cx="1285884" cy="1285884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@JsonIgnore:</a:t>
            </a:r>
            <a:r>
              <a:rPr lang="en-US" dirty="0" smtClean="0"/>
              <a:t> Is  used to ignore the logical property used in serialization and deserialization.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@Entity: is used is used to mark this class as an Entity bean.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OneToMany:</a:t>
            </a:r>
            <a:r>
              <a:rPr lang="en-US" dirty="0" smtClean="0"/>
              <a:t> is used to create the one-to-many relationship between the Department and Employee entities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Cascadetype.All:</a:t>
            </a:r>
            <a:r>
              <a:rPr lang="en-US" b="1" dirty="0" smtClean="0"/>
              <a:t> </a:t>
            </a:r>
            <a:r>
              <a:rPr lang="en-US" dirty="0" smtClean="0"/>
              <a:t>ensure that all persistence events such as persist, refresh, merge and remove that occur on the parent, will be passed to the child.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@Configuration: W</a:t>
            </a:r>
            <a:r>
              <a:rPr lang="en-US" dirty="0" smtClean="0"/>
              <a:t>hich indicates that the class has @Bean definition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@Bean: W</a:t>
            </a:r>
            <a:r>
              <a:rPr lang="en-US" dirty="0" smtClean="0"/>
              <a:t>hich is applied on a method to specify that it returns a bean to be managed by Spring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@override:</a:t>
            </a:r>
            <a:r>
              <a:rPr lang="en-US" dirty="0" smtClean="0"/>
              <a:t> Informs the compiler that the element is meant to override an element declared in a superclass.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@RestController: </a:t>
            </a:r>
            <a:r>
              <a:rPr lang="en-US" dirty="0" smtClean="0"/>
              <a:t>This annotation is used at the class level and allows the class to handle the requests made by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@Autowired: Enables you to inject the object dependency implicitly.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@ControllerAdvice: A</a:t>
            </a:r>
            <a:r>
              <a:rPr lang="en-US" dirty="0" smtClean="0"/>
              <a:t>llows to handle exceptions across the whole application in one global handling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@ResponseStatus: T</a:t>
            </a:r>
            <a:r>
              <a:rPr lang="en-US" dirty="0" smtClean="0"/>
              <a:t>o mark a method or an exception class with a status code and reason that should be returned.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@ExceptionaHandler : U</a:t>
            </a:r>
            <a:r>
              <a:rPr lang="en-US" dirty="0" smtClean="0"/>
              <a:t>sed to handle the specific exceptions and sending the custom responses to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@Service:</a:t>
            </a:r>
            <a:r>
              <a:rPr lang="en-US" dirty="0" smtClean="0"/>
              <a:t>It is used to mark the class as a service provider.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Application Programming Interface(APIs)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534400" cy="4389120"/>
          </a:xfrm>
        </p:spPr>
        <p:txBody>
          <a:bodyPr>
            <a:normAutofit lnSpcReduction="10000"/>
          </a:bodyPr>
          <a:lstStyle/>
          <a:p>
            <a:pPr marL="457200" indent="-45720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APIS Under Director To Do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“director/all/” :  Direct can access all employee details using this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/director/</a:t>
            </a:r>
            <a:r>
              <a:rPr lang="en-US" sz="2000" dirty="0" err="1" smtClean="0"/>
              <a:t>getsingleemp</a:t>
            </a:r>
            <a:r>
              <a:rPr lang="en-US" sz="2000" dirty="0" smtClean="0"/>
              <a:t>/{</a:t>
            </a:r>
            <a:r>
              <a:rPr lang="en-US" sz="2000" dirty="0" err="1" smtClean="0"/>
              <a:t>empId</a:t>
            </a:r>
            <a:r>
              <a:rPr lang="en-US" sz="2000" dirty="0" smtClean="0"/>
              <a:t>}“: Director can access/get perticular  employee record using perticular employee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"/director/{</a:t>
            </a:r>
            <a:r>
              <a:rPr lang="en-US" sz="2000" dirty="0" err="1" smtClean="0"/>
              <a:t>managerId</a:t>
            </a:r>
            <a:r>
              <a:rPr lang="en-US" sz="2000" dirty="0" smtClean="0"/>
              <a:t>}“:Director can get all employee records which is under perticular manger using manager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"/director/departments“: Director can get all departments details.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"/director/department/{</a:t>
            </a:r>
            <a:r>
              <a:rPr lang="en-US" sz="2000" dirty="0" err="1" smtClean="0"/>
              <a:t>deptId</a:t>
            </a:r>
            <a:r>
              <a:rPr lang="en-US" sz="2000" dirty="0" smtClean="0"/>
              <a:t>}“: Director can get perticular department details using department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"/director/</a:t>
            </a:r>
            <a:r>
              <a:rPr lang="en-US" sz="2000" dirty="0" err="1" smtClean="0"/>
              <a:t>addDept</a:t>
            </a:r>
            <a:r>
              <a:rPr lang="en-US" sz="2000" dirty="0" smtClean="0"/>
              <a:t>“: Director can Post/Add new Department record under department table.’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"/director/department/{</a:t>
            </a:r>
            <a:r>
              <a:rPr lang="en-US" sz="2000" dirty="0" err="1" smtClean="0"/>
              <a:t>deptId</a:t>
            </a:r>
            <a:r>
              <a:rPr lang="en-US" sz="2000" dirty="0" smtClean="0"/>
              <a:t>}“: Director can update/Put perticular department details using </a:t>
            </a:r>
            <a:r>
              <a:rPr lang="en-US" sz="2000" dirty="0" err="1" smtClean="0"/>
              <a:t>deptID</a:t>
            </a:r>
            <a:r>
              <a:rPr lang="en-US" sz="20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"/director/department/{</a:t>
            </a:r>
            <a:r>
              <a:rPr lang="en-US" dirty="0" err="1" smtClean="0"/>
              <a:t>deptId</a:t>
            </a:r>
            <a:r>
              <a:rPr lang="en-US" dirty="0" smtClean="0"/>
              <a:t>}“: Director can </a:t>
            </a:r>
            <a:r>
              <a:rPr lang="en-US" b="1" dirty="0" smtClean="0"/>
              <a:t>delete</a:t>
            </a:r>
            <a:r>
              <a:rPr lang="en-US" dirty="0" smtClean="0"/>
              <a:t> perticular department using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"/director/</a:t>
            </a:r>
            <a:r>
              <a:rPr lang="en-US" dirty="0" err="1" smtClean="0"/>
              <a:t>addEmp</a:t>
            </a:r>
            <a:r>
              <a:rPr lang="en-US" dirty="0" smtClean="0"/>
              <a:t>/{</a:t>
            </a:r>
            <a:r>
              <a:rPr lang="en-US" dirty="0" err="1" smtClean="0"/>
              <a:t>deptId</a:t>
            </a:r>
            <a:r>
              <a:rPr lang="en-US" dirty="0" smtClean="0"/>
              <a:t>}“: Director can post/add new Employee in department using perticular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"/director/user/{</a:t>
            </a:r>
            <a:r>
              <a:rPr lang="en-US" dirty="0" err="1" smtClean="0"/>
              <a:t>empId</a:t>
            </a:r>
            <a:r>
              <a:rPr lang="en-US" dirty="0" smtClean="0"/>
              <a:t>}“:Director can update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"/director/delete/{</a:t>
            </a:r>
            <a:r>
              <a:rPr lang="en-US" dirty="0" err="1" smtClean="0"/>
              <a:t>empId</a:t>
            </a:r>
            <a:r>
              <a:rPr lang="en-US" dirty="0" smtClean="0"/>
              <a:t>}“:Director can delete perticular employee record using employee </a:t>
            </a:r>
            <a:r>
              <a:rPr lang="en-US" dirty="0" err="1" smtClean="0"/>
              <a:t>iD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"/director/</a:t>
            </a:r>
            <a:r>
              <a:rPr lang="en-US" dirty="0" err="1" smtClean="0"/>
              <a:t>updateself</a:t>
            </a:r>
            <a:r>
              <a:rPr lang="en-US" dirty="0" smtClean="0"/>
              <a:t>/{</a:t>
            </a:r>
            <a:r>
              <a:rPr lang="en-US" dirty="0" err="1" smtClean="0"/>
              <a:t>empId</a:t>
            </a:r>
            <a:r>
              <a:rPr lang="en-US" dirty="0" smtClean="0"/>
              <a:t>}“:Director also having permission to update perticular employee using Employee Id.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562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APIs Under Manger 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</a:t>
            </a:r>
            <a:r>
              <a:rPr lang="en-US" dirty="0" err="1" smtClean="0"/>
              <a:t>getemp</a:t>
            </a:r>
            <a:r>
              <a:rPr lang="en-US" dirty="0" smtClean="0"/>
              <a:t>/{</a:t>
            </a:r>
            <a:r>
              <a:rPr lang="en-US" dirty="0" err="1" smtClean="0"/>
              <a:t>mngrId</a:t>
            </a:r>
            <a:r>
              <a:rPr lang="en-US" dirty="0" smtClean="0"/>
              <a:t>}“:Manager can get all the employee records works under perticular manager using Manager ID,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</a:t>
            </a:r>
            <a:r>
              <a:rPr lang="en-US" dirty="0" err="1" smtClean="0"/>
              <a:t>getsingleemp</a:t>
            </a:r>
            <a:r>
              <a:rPr lang="en-US" dirty="0" smtClean="0"/>
              <a:t>/{</a:t>
            </a:r>
            <a:r>
              <a:rPr lang="en-US" dirty="0" err="1" smtClean="0"/>
              <a:t>empId</a:t>
            </a:r>
            <a:r>
              <a:rPr lang="en-US" dirty="0" smtClean="0"/>
              <a:t>}“: Manager can access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</a:t>
            </a:r>
            <a:r>
              <a:rPr lang="en-US" dirty="0" err="1" smtClean="0"/>
              <a:t>addemp</a:t>
            </a:r>
            <a:r>
              <a:rPr lang="en-US" dirty="0" smtClean="0"/>
              <a:t>/{</a:t>
            </a:r>
            <a:r>
              <a:rPr lang="en-US" dirty="0" err="1" smtClean="0"/>
              <a:t>deptId</a:t>
            </a:r>
            <a:r>
              <a:rPr lang="en-US" dirty="0" smtClean="0"/>
              <a:t>}“: Manager can add new employee record in perticular department using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"/manager/update/{</a:t>
            </a:r>
            <a:r>
              <a:rPr lang="en-US" b="1" dirty="0" err="1" smtClean="0"/>
              <a:t>empId</a:t>
            </a:r>
            <a:r>
              <a:rPr lang="en-US" b="1" dirty="0" smtClean="0"/>
              <a:t>}“: Employee can update his record using employee his own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"/manager/</a:t>
            </a:r>
            <a:r>
              <a:rPr lang="en-US" b="1" dirty="0" err="1" smtClean="0"/>
              <a:t>updateself</a:t>
            </a:r>
            <a:r>
              <a:rPr lang="en-US" b="1" dirty="0" smtClean="0"/>
              <a:t>/{</a:t>
            </a:r>
            <a:r>
              <a:rPr lang="en-US" b="1" dirty="0" err="1" smtClean="0"/>
              <a:t>empId</a:t>
            </a:r>
            <a:r>
              <a:rPr lang="en-US" b="1" dirty="0" smtClean="0"/>
              <a:t>}“: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"/manager/delete/{</a:t>
            </a:r>
            <a:r>
              <a:rPr lang="en-US" dirty="0" err="1" smtClean="0"/>
              <a:t>empId</a:t>
            </a:r>
            <a:r>
              <a:rPr lang="en-US" dirty="0" smtClean="0"/>
              <a:t>}“: Manager can delete perticular employee using employee Id.</a:t>
            </a:r>
          </a:p>
          <a:p>
            <a:pPr marL="514350" indent="-514350">
              <a:buNone/>
            </a:pPr>
            <a:r>
              <a:rPr lang="en-US" b="1" dirty="0" smtClean="0"/>
              <a:t>Employee: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"/employee/update/{</a:t>
            </a:r>
            <a:r>
              <a:rPr lang="en-US" dirty="0" err="1" smtClean="0"/>
              <a:t>empId</a:t>
            </a:r>
            <a:r>
              <a:rPr lang="en-US" dirty="0" smtClean="0"/>
              <a:t>}“:Employee can update his/her own record.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Software &amp; hardware used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b="1" dirty="0" smtClean="0"/>
              <a:t>Software Requirements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Operating System : Windows 7 or Windows 10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Language              : Java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IDE 	                      : Spring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Boot,PostMan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Backend                : Microsoft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server</a:t>
            </a:r>
          </a:p>
          <a:p>
            <a:pPr lvl="0"/>
            <a:r>
              <a:rPr lang="en-US" sz="3000" b="1" dirty="0" smtClean="0"/>
              <a:t>Hardware Requirements</a:t>
            </a:r>
            <a:endParaRPr lang="en-US" sz="30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r>
              <a:rPr lang="en-US" sz="2000" b="1" dirty="0" smtClean="0"/>
              <a:t>-   </a:t>
            </a:r>
            <a:r>
              <a:rPr lang="en-US" sz="2000" dirty="0" smtClean="0"/>
              <a:t>CPU                          : Intel Pentium IV processor</a:t>
            </a:r>
          </a:p>
          <a:p>
            <a:pPr>
              <a:buNone/>
            </a:pPr>
            <a:r>
              <a:rPr lang="en-US" sz="2000" dirty="0" smtClean="0"/>
              <a:t> -   RAM                         : 512 MB or above </a:t>
            </a:r>
          </a:p>
          <a:p>
            <a:pPr lvl="0">
              <a:buNone/>
            </a:pPr>
            <a:r>
              <a:rPr lang="en-US" sz="2000" dirty="0" smtClean="0"/>
              <a:t>-    Hard Disk                : 2 GB hard disk space or minimum 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36638"/>
          </a:xfrm>
        </p:spPr>
        <p:txBody>
          <a:bodyPr>
            <a:noAutofit/>
          </a:bodyPr>
          <a:lstStyle/>
          <a:p>
            <a:pPr algn="ctr"/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Features of system</a:t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 employee, manager  data under director.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This application which is hit the URL  on post man and working on different task.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88896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1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100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For accessing data and to store data in secure form.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676400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Requirement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Explanation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400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2133600"/>
            <a:ext cx="6761595" cy="3810000"/>
          </a:xfrm>
        </p:spPr>
      </p:pic>
    </p:spTree>
    <p:extLst>
      <p:ext uri="{BB962C8B-B14F-4D97-AF65-F5344CB8AC3E}">
        <p14:creationId xmlns:p14="http://schemas.microsoft.com/office/powerpoint/2010/main" xmlns="" val="27490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Introduction	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Employee Management System application is used to store all type of employee  data.</a:t>
            </a:r>
          </a:p>
          <a:p>
            <a:r>
              <a:rPr lang="en-US" sz="2000" dirty="0" smtClean="0"/>
              <a:t>Director  &amp; Manager can access ,insert ,update , delete data of all the employees.</a:t>
            </a:r>
          </a:p>
          <a:p>
            <a:r>
              <a:rPr lang="en-US" sz="2000" dirty="0" smtClean="0"/>
              <a:t>This application can be used to store employee data in  secure form in company.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ER Diagram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1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7C7"/>
              </a:buClr>
              <a:buSzPts val="4400"/>
              <a:buFont typeface="Arial Black"/>
              <a:buNone/>
            </a:pPr>
            <a:r>
              <a:rPr lang="en-IN" sz="4400" b="1">
                <a:solidFill>
                  <a:srgbClr val="FFC7C7"/>
                </a:solidFill>
                <a:latin typeface="Arial Black"/>
                <a:ea typeface="Arial Black"/>
                <a:cs typeface="Arial Black"/>
                <a:sym typeface="Arial Black"/>
              </a:rPr>
              <a:t>Working Of Back-End</a:t>
            </a:r>
            <a:endParaRPr sz="4400" b="1">
              <a:solidFill>
                <a:srgbClr val="FFC7C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/>
              <a:t>There are mainly three stages –</a:t>
            </a:r>
            <a:endParaRPr/>
          </a:p>
          <a:p>
            <a:pPr marL="64008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286116" y="4000504"/>
            <a:ext cx="172819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960696" y="3861048"/>
            <a:ext cx="1800200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395536" y="3933056"/>
            <a:ext cx="212703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UIController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27584" y="2636912"/>
            <a:ext cx="1694984" cy="648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228184" y="5242888"/>
            <a:ext cx="1388696" cy="1368152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1675076" y="3284984"/>
            <a:ext cx="0" cy="6480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9" name="Google Shape;159;p12"/>
          <p:cNvCxnSpPr/>
          <p:nvPr/>
        </p:nvCxnSpPr>
        <p:spPr>
          <a:xfrm>
            <a:off x="2522568" y="4329100"/>
            <a:ext cx="87330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0" name="Google Shape;160;p12"/>
          <p:cNvCxnSpPr/>
          <p:nvPr/>
        </p:nvCxnSpPr>
        <p:spPr>
          <a:xfrm>
            <a:off x="5124064" y="4329100"/>
            <a:ext cx="83663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1" name="Google Shape;161;p12"/>
          <p:cNvCxnSpPr>
            <a:stCxn id="154" idx="2"/>
          </p:cNvCxnSpPr>
          <p:nvPr/>
        </p:nvCxnSpPr>
        <p:spPr>
          <a:xfrm>
            <a:off x="6860796" y="4653136"/>
            <a:ext cx="0" cy="58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err="1" smtClean="0">
                <a:latin typeface="Times New Roman" pitchFamily="18" charset="0"/>
                <a:cs typeface="Times New Roman" pitchFamily="18" charset="0"/>
              </a:rPr>
              <a:t>WorkFlow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 Client send a request to server for  different options like inserting ,fetching ,update and delete a data.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When client hit on request .Request goes to the </a:t>
            </a:r>
            <a:r>
              <a:rPr lang="en-US" sz="2400" dirty="0" err="1" smtClean="0"/>
              <a:t>Contoller</a:t>
            </a:r>
            <a:r>
              <a:rPr lang="en-US" sz="2400" dirty="0" smtClean="0"/>
              <a:t> Class  and use respective URL to take data 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Then control of  URL goes to the service Class And Conditions get Executed.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For returning response to </a:t>
            </a:r>
            <a:r>
              <a:rPr lang="en-US" sz="2400" dirty="0" err="1" smtClean="0"/>
              <a:t>cliend</a:t>
            </a:r>
            <a:r>
              <a:rPr lang="en-US" sz="2400" dirty="0" smtClean="0"/>
              <a:t> use  same </a:t>
            </a:r>
            <a:r>
              <a:rPr lang="en-US" sz="2400" dirty="0" err="1" smtClean="0"/>
              <a:t>sequence.Service</a:t>
            </a:r>
            <a:r>
              <a:rPr lang="en-US" sz="2400" dirty="0" smtClean="0"/>
              <a:t> To </a:t>
            </a:r>
            <a:r>
              <a:rPr lang="en-US" sz="2400" dirty="0" err="1" smtClean="0"/>
              <a:t>Controll</a:t>
            </a:r>
            <a:r>
              <a:rPr lang="en-US" sz="2400" dirty="0" smtClean="0"/>
              <a:t> Class.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Here Repository class is used to interact with database using Hibernate Technology.</a:t>
            </a:r>
          </a:p>
          <a:p>
            <a:pPr marL="0" indent="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211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/>
          <p:nvPr/>
        </p:nvSpPr>
        <p:spPr>
          <a:xfrm>
            <a:off x="3417375" y="2202241"/>
            <a:ext cx="1868578" cy="1644585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Employee Management System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1758307" y="1165858"/>
            <a:ext cx="2187777" cy="687912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Employee </a:t>
            </a:r>
            <a:r>
              <a:rPr lang="en-IN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Management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4432695" y="1165858"/>
            <a:ext cx="2351858" cy="687912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</a:t>
            </a:r>
            <a:r>
              <a:rPr lang="en-IN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Management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4524398" y="4302126"/>
            <a:ext cx="2351858" cy="855066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User </a:t>
            </a:r>
            <a:r>
              <a:rPr lang="en-IN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Management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1758308" y="4302126"/>
            <a:ext cx="2187777" cy="855066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lang="en-IN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Management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31"/>
          <p:cNvCxnSpPr/>
          <p:nvPr/>
        </p:nvCxnSpPr>
        <p:spPr>
          <a:xfrm>
            <a:off x="2852196" y="1853770"/>
            <a:ext cx="732815" cy="73967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45" name="Google Shape;345;p31"/>
          <p:cNvCxnSpPr/>
          <p:nvPr/>
        </p:nvCxnSpPr>
        <p:spPr>
          <a:xfrm flipH="1">
            <a:off x="5148064" y="1853770"/>
            <a:ext cx="864096" cy="85515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46" name="Google Shape;346;p31"/>
          <p:cNvCxnSpPr>
            <a:stCxn id="343" idx="0"/>
          </p:cNvCxnSpPr>
          <p:nvPr/>
        </p:nvCxnSpPr>
        <p:spPr>
          <a:xfrm rot="10800000" flipH="1">
            <a:off x="2852197" y="3501126"/>
            <a:ext cx="762600" cy="801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47" name="Google Shape;347;p31"/>
          <p:cNvCxnSpPr>
            <a:endCxn id="339" idx="5"/>
          </p:cNvCxnSpPr>
          <p:nvPr/>
        </p:nvCxnSpPr>
        <p:spPr>
          <a:xfrm rot="10800000">
            <a:off x="5012306" y="3605982"/>
            <a:ext cx="783900" cy="696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48" name="Google Shape;348;p31"/>
          <p:cNvSpPr/>
          <p:nvPr/>
        </p:nvSpPr>
        <p:spPr>
          <a:xfrm>
            <a:off x="1619672" y="5736837"/>
            <a:ext cx="5688631" cy="72008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DFD – Vehicle Employee Management System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-3" y="-2"/>
            <a:ext cx="12252960" cy="61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-3" y="501083"/>
            <a:ext cx="32572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lang="en-I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Data Flow Diagram:</a:t>
            </a:r>
            <a:endParaRPr sz="2600"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5795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Process of Phishing websites.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Annotations ( @)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Annotations are used to provide supplemental information about a program. </a:t>
            </a:r>
          </a:p>
          <a:p>
            <a:pPr fontAlgn="base"/>
            <a:r>
              <a:rPr lang="en-US" dirty="0" smtClean="0"/>
              <a:t>Annotations start with ‘</a:t>
            </a:r>
            <a:r>
              <a:rPr lang="en-US" b="1" dirty="0" smtClean="0"/>
              <a:t>@</a:t>
            </a:r>
            <a:r>
              <a:rPr lang="en-US" dirty="0" smtClean="0"/>
              <a:t>’.</a:t>
            </a:r>
          </a:p>
          <a:p>
            <a:pPr marL="514350" indent="-514350">
              <a:buAutoNum type="arabicPeriod"/>
            </a:pPr>
            <a:r>
              <a:rPr lang="en-US" dirty="0" smtClean="0"/>
              <a:t>@Id: This id annotation is used to declare attribute as primary.</a:t>
            </a:r>
          </a:p>
          <a:p>
            <a:pPr marL="514350" indent="-514350">
              <a:buAutoNum type="arabicPeriod"/>
            </a:pPr>
            <a:r>
              <a:rPr lang="en-US" dirty="0" smtClean="0"/>
              <a:t>@GeneratedValue: Used to generate value automatically when use insert new record</a:t>
            </a:r>
          </a:p>
          <a:p>
            <a:pPr marL="514350" indent="-514350">
              <a:buAutoNum type="arabicPeriod"/>
            </a:pPr>
            <a:r>
              <a:rPr lang="en-US" dirty="0" smtClean="0"/>
              <a:t>@SequenceGenerator: used to assign initial value from where user want to generate .</a:t>
            </a:r>
          </a:p>
          <a:p>
            <a:pPr marL="514350" indent="-514350">
              <a:buAutoNum type="arabicPeriod"/>
            </a:pPr>
            <a:r>
              <a:rPr lang="en-US" dirty="0" smtClean="0"/>
              <a:t>@Column: When user want to add constraint on column that time this @ is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@Email: used to compare email format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@Range: Used to assign rang for number type of input. Eg. 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@size: Used in collection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@length: Used to assign range like minimum and maximum for the string type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@NotNull: This gives manadatory filed to enter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@ManyToOne: To create the many-to-one relationship between the Employee and department entities.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@JoinColumn: </a:t>
            </a:r>
            <a:r>
              <a:rPr lang="en-US" dirty="0" smtClean="0"/>
              <a:t>helps us specify the column we'll use for joining.</a:t>
            </a:r>
            <a:r>
              <a:rPr lang="en-US" b="1" dirty="0" smtClean="0"/>
              <a:t> 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573</TotalTime>
  <Words>713</Words>
  <Application>Microsoft Office PowerPoint</Application>
  <PresentationFormat>On-screen Show (4:3)</PresentationFormat>
  <Paragraphs>112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Edubridge Learning Pvt Ltd Pune</vt:lpstr>
      <vt:lpstr>Slide 2</vt:lpstr>
      <vt:lpstr>Introduction </vt:lpstr>
      <vt:lpstr>ER Diagram</vt:lpstr>
      <vt:lpstr>Working Of Back-End</vt:lpstr>
      <vt:lpstr>WorkFlow</vt:lpstr>
      <vt:lpstr>Slide 7</vt:lpstr>
      <vt:lpstr>          Annotations ( @)</vt:lpstr>
      <vt:lpstr>Slide 9</vt:lpstr>
      <vt:lpstr>Slide 10</vt:lpstr>
      <vt:lpstr>Slide 11</vt:lpstr>
      <vt:lpstr>Slide 12</vt:lpstr>
      <vt:lpstr>Application Programming Interface(APIs)</vt:lpstr>
      <vt:lpstr>Slide 14</vt:lpstr>
      <vt:lpstr>Slide 15</vt:lpstr>
      <vt:lpstr>Slide 16</vt:lpstr>
      <vt:lpstr>Software &amp; hardware used</vt:lpstr>
      <vt:lpstr>        Features of system 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Institute of Technology, Solapur</dc:title>
  <dc:creator>New</dc:creator>
  <cp:lastModifiedBy>Pratibha Vijapaure</cp:lastModifiedBy>
  <cp:revision>71</cp:revision>
  <dcterms:created xsi:type="dcterms:W3CDTF">2018-08-16T04:00:04Z</dcterms:created>
  <dcterms:modified xsi:type="dcterms:W3CDTF">2022-05-01T18:37:29Z</dcterms:modified>
</cp:coreProperties>
</file>