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61" r:id="rId2"/>
    <p:sldId id="257" r:id="rId3"/>
    <p:sldId id="262"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94660" autoAdjust="0"/>
  </p:normalViewPr>
  <p:slideViewPr>
    <p:cSldViewPr snapToGrid="0">
      <p:cViewPr>
        <p:scale>
          <a:sx n="57" d="100"/>
          <a:sy n="57" d="100"/>
        </p:scale>
        <p:origin x="-1116" y="-516"/>
      </p:cViewPr>
      <p:guideLst>
        <p:guide orient="horz" pos="2160"/>
        <p:guide pos="3840"/>
      </p:guideLst>
    </p:cSldViewPr>
  </p:slideViewPr>
  <p:outlineViewPr>
    <p:cViewPr>
      <p:scale>
        <a:sx n="33" d="100"/>
        <a:sy n="33" d="100"/>
      </p:scale>
      <p:origin x="3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DFF08F-DC6B-4601-B491-B0F83F6DD2DA}" type="datetimeFigureOut">
              <a:rPr lang="en-US" smtClean="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6DFF08F-DC6B-4601-B491-B0F83F6DD2DA}" type="datetimeFigureOut">
              <a:rPr lang="en-US" smtClean="0"/>
              <a:pPr/>
              <a:t>2/25/2019</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AB73BC-B049-4115-A692-8D63A059BFB8}"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                 Problem statement</a:t>
            </a:r>
            <a:endParaRPr lang="en-IN" dirty="0"/>
          </a:p>
        </p:txBody>
      </p:sp>
      <p:sp>
        <p:nvSpPr>
          <p:cNvPr id="4" name="Subtitle 3"/>
          <p:cNvSpPr>
            <a:spLocks noGrp="1"/>
          </p:cNvSpPr>
          <p:nvPr>
            <p:ph type="subTitle" idx="1"/>
          </p:nvPr>
        </p:nvSpPr>
        <p:spPr>
          <a:xfrm>
            <a:off x="1910080" y="1850063"/>
            <a:ext cx="9875520" cy="5007937"/>
          </a:xfrm>
        </p:spPr>
        <p:txBody>
          <a:bodyPr>
            <a:normAutofit lnSpcReduction="10000"/>
          </a:bodyPr>
          <a:lstStyle/>
          <a:p>
            <a:endParaRPr lang="en-IN" dirty="0" smtClean="0"/>
          </a:p>
          <a:p>
            <a:endParaRPr lang="en-IN" dirty="0"/>
          </a:p>
          <a:p>
            <a:r>
              <a:rPr lang="en-US" sz="3600" dirty="0"/>
              <a:t>On the spot (Real-time) Accident information &amp; Insurance dispute </a:t>
            </a:r>
            <a:r>
              <a:rPr lang="en-US" sz="3600" dirty="0" smtClean="0"/>
              <a:t>resolution</a:t>
            </a:r>
            <a:r>
              <a:rPr lang="en-IN" sz="3600" dirty="0"/>
              <a:t> </a:t>
            </a:r>
            <a:r>
              <a:rPr lang="en-IN" sz="3600" dirty="0" smtClean="0"/>
              <a:t>                                                          </a:t>
            </a:r>
            <a:endParaRPr lang="en-IN" dirty="0" smtClean="0"/>
          </a:p>
          <a:p>
            <a:pPr algn="r"/>
            <a:endParaRPr lang="en-IN" dirty="0" smtClean="0"/>
          </a:p>
          <a:p>
            <a:pPr algn="r"/>
            <a:endParaRPr lang="en-IN" dirty="0"/>
          </a:p>
          <a:p>
            <a:pPr algn="r"/>
            <a:r>
              <a:rPr lang="en-IN" dirty="0" smtClean="0"/>
              <a:t>Team Members</a:t>
            </a:r>
          </a:p>
          <a:p>
            <a:pPr algn="r"/>
            <a:r>
              <a:rPr lang="en-IN" dirty="0" err="1" smtClean="0"/>
              <a:t>N.Snehal</a:t>
            </a:r>
            <a:endParaRPr lang="en-IN" dirty="0" smtClean="0"/>
          </a:p>
          <a:p>
            <a:pPr algn="r"/>
            <a:r>
              <a:rPr lang="en-IN" dirty="0" err="1" smtClean="0"/>
              <a:t>G.Vishal</a:t>
            </a:r>
            <a:endParaRPr lang="en-IN" dirty="0" smtClean="0"/>
          </a:p>
          <a:p>
            <a:pPr algn="r"/>
            <a:r>
              <a:rPr lang="en-IN" dirty="0" smtClean="0"/>
              <a:t>                          </a:t>
            </a:r>
            <a:r>
              <a:rPr lang="en-IN" dirty="0" err="1" smtClean="0"/>
              <a:t>A</a:t>
            </a:r>
            <a:r>
              <a:rPr lang="en-IN" dirty="0" err="1" smtClean="0"/>
              <a:t>nkitha</a:t>
            </a:r>
            <a:endParaRPr lang="en-IN" dirty="0" smtClean="0"/>
          </a:p>
          <a:p>
            <a:pPr algn="r"/>
            <a:r>
              <a:rPr lang="en-IN" dirty="0" smtClean="0"/>
              <a:t>             </a:t>
            </a:r>
            <a:r>
              <a:rPr lang="en-IN" dirty="0" smtClean="0"/>
              <a:t>	 </a:t>
            </a:r>
            <a:endParaRPr lang="en-IN" dirty="0"/>
          </a:p>
        </p:txBody>
      </p:sp>
    </p:spTree>
    <p:extLst>
      <p:ext uri="{BB962C8B-B14F-4D97-AF65-F5344CB8AC3E}">
        <p14:creationId xmlns:p14="http://schemas.microsoft.com/office/powerpoint/2010/main" val="162120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IN" dirty="0"/>
              <a:t>The solution we propose </a:t>
            </a:r>
            <a:r>
              <a:rPr lang="en-IN" dirty="0" smtClean="0"/>
              <a:t>for On spot accident  information and insurance dispute resolution is </a:t>
            </a:r>
            <a:r>
              <a:rPr lang="en-IN" dirty="0"/>
              <a:t>to build </a:t>
            </a:r>
            <a:r>
              <a:rPr lang="en-IN" dirty="0" smtClean="0"/>
              <a:t>Web based Application which can be accessed with ease</a:t>
            </a:r>
            <a:endParaRPr lang="en-IN" dirty="0"/>
          </a:p>
          <a:p>
            <a:r>
              <a:rPr lang="en-IN" dirty="0"/>
              <a:t>In this </a:t>
            </a:r>
            <a:r>
              <a:rPr lang="en-IN" dirty="0" smtClean="0"/>
              <a:t>application </a:t>
            </a:r>
            <a:r>
              <a:rPr lang="en-IN" dirty="0"/>
              <a:t>we will store the </a:t>
            </a:r>
            <a:r>
              <a:rPr lang="en-IN" dirty="0" smtClean="0"/>
              <a:t>information of users and details of the vehicle registered </a:t>
            </a:r>
          </a:p>
          <a:p>
            <a:r>
              <a:rPr lang="en-IN" dirty="0" smtClean="0"/>
              <a:t>On the time of accident user or any individual known to user should login in web portal either using the unique id we provided or the vehicle registration number</a:t>
            </a:r>
          </a:p>
          <a:p>
            <a:pPr marL="82296"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85713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85000" lnSpcReduction="10000"/>
          </a:bodyPr>
          <a:lstStyle/>
          <a:p>
            <a:r>
              <a:rPr lang="en-IN" dirty="0"/>
              <a:t>Once logged in the individual should upload pictures on the spot without any delay and also give certain details like whether the driver has a license, location, whether the driver is in drunken state or not , speed</a:t>
            </a:r>
          </a:p>
          <a:p>
            <a:r>
              <a:rPr lang="en-IN" dirty="0"/>
              <a:t>We also fetch data from the  complaint that is filed in police station</a:t>
            </a:r>
          </a:p>
          <a:p>
            <a:r>
              <a:rPr lang="en-IN" dirty="0"/>
              <a:t>We store this data in our database and perform some calculations considering the parameters like whether the location is in accident prone area or not ,what’s the road condition at the place </a:t>
            </a:r>
          </a:p>
          <a:p>
            <a:r>
              <a:rPr lang="en-IN" dirty="0"/>
              <a:t>Based on all parameters we give a rating and decide whether to give insurance or not and if decided to give how much amount should be given</a:t>
            </a:r>
          </a:p>
          <a:p>
            <a:endParaRPr lang="en-US" dirty="0"/>
          </a:p>
        </p:txBody>
      </p:sp>
    </p:spTree>
    <p:extLst>
      <p:ext uri="{BB962C8B-B14F-4D97-AF65-F5344CB8AC3E}">
        <p14:creationId xmlns:p14="http://schemas.microsoft.com/office/powerpoint/2010/main" val="44775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endParaRPr lang="en-IN" dirty="0"/>
          </a:p>
        </p:txBody>
      </p:sp>
      <p:sp>
        <p:nvSpPr>
          <p:cNvPr id="3" name="Content Placeholder 2"/>
          <p:cNvSpPr>
            <a:spLocks noGrp="1"/>
          </p:cNvSpPr>
          <p:nvPr>
            <p:ph idx="1"/>
          </p:nvPr>
        </p:nvSpPr>
        <p:spPr/>
        <p:txBody>
          <a:bodyPr>
            <a:normAutofit/>
          </a:bodyPr>
          <a:lstStyle/>
          <a:p>
            <a:r>
              <a:rPr lang="en-US" dirty="0"/>
              <a:t>GPS technology is used to access the current location and gets updated in the </a:t>
            </a:r>
            <a:r>
              <a:rPr lang="en-US" dirty="0" smtClean="0"/>
              <a:t>app.</a:t>
            </a:r>
            <a:endParaRPr lang="en-US" dirty="0"/>
          </a:p>
          <a:p>
            <a:r>
              <a:rPr lang="en-US" dirty="0" smtClean="0"/>
              <a:t>Django Framework to create and deploy the </a:t>
            </a:r>
            <a:r>
              <a:rPr lang="en-US" dirty="0" err="1" smtClean="0"/>
              <a:t>webapp</a:t>
            </a:r>
            <a:r>
              <a:rPr lang="en-US" dirty="0" smtClean="0"/>
              <a:t>.</a:t>
            </a:r>
          </a:p>
          <a:p>
            <a:r>
              <a:rPr lang="en-US" dirty="0" smtClean="0"/>
              <a:t>Backend </a:t>
            </a:r>
            <a:r>
              <a:rPr lang="en-US" dirty="0" err="1" smtClean="0"/>
              <a:t>Postgresql</a:t>
            </a:r>
            <a:r>
              <a:rPr lang="en-US" dirty="0" smtClean="0"/>
              <a:t>.</a:t>
            </a:r>
            <a:endParaRPr lang="en-US" dirty="0"/>
          </a:p>
          <a:p>
            <a:r>
              <a:rPr lang="en-US" dirty="0" smtClean="0"/>
              <a:t>Image File Formats : PNG ,JPEG ,GIF ,BMP</a:t>
            </a:r>
            <a:endParaRPr lang="en-US" dirty="0"/>
          </a:p>
          <a:p>
            <a:pPr marL="82296" indent="0">
              <a:buNone/>
            </a:pPr>
            <a:endParaRPr lang="en-US" dirty="0" smtClean="0"/>
          </a:p>
          <a:p>
            <a:pPr marL="82296" indent="0">
              <a:buNone/>
            </a:pPr>
            <a:endParaRPr lang="en-US" dirty="0" smtClean="0"/>
          </a:p>
          <a:p>
            <a:endParaRPr lang="en-US" dirty="0"/>
          </a:p>
        </p:txBody>
      </p:sp>
    </p:spTree>
    <p:extLst>
      <p:ext uri="{BB962C8B-B14F-4D97-AF65-F5344CB8AC3E}">
        <p14:creationId xmlns:p14="http://schemas.microsoft.com/office/powerpoint/2010/main" val="260188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USE-CASE</a:t>
            </a:r>
            <a:endParaRPr lang="en-IN" dirty="0"/>
          </a:p>
        </p:txBody>
      </p:sp>
      <p:sp>
        <p:nvSpPr>
          <p:cNvPr id="3" name="Content Placeholder 2"/>
          <p:cNvSpPr>
            <a:spLocks noGrp="1"/>
          </p:cNvSpPr>
          <p:nvPr>
            <p:ph idx="1"/>
          </p:nvPr>
        </p:nvSpPr>
        <p:spPr/>
        <p:txBody>
          <a:bodyPr>
            <a:normAutofit/>
          </a:bodyPr>
          <a:lstStyle/>
          <a:p>
            <a:r>
              <a:rPr lang="en-IN" dirty="0" smtClean="0"/>
              <a:t>The user should login into the web portal using the registration number</a:t>
            </a:r>
          </a:p>
          <a:p>
            <a:r>
              <a:rPr lang="en-IN" dirty="0" smtClean="0"/>
              <a:t>User should upload all the details that asked in the application</a:t>
            </a:r>
          </a:p>
          <a:p>
            <a:r>
              <a:rPr lang="en-IN" dirty="0" smtClean="0"/>
              <a:t>After entering all the details user should upload the images</a:t>
            </a:r>
          </a:p>
          <a:p>
            <a:endParaRPr lang="en-IN" dirty="0" smtClean="0"/>
          </a:p>
          <a:p>
            <a:endParaRPr lang="en-IN" dirty="0" smtClean="0"/>
          </a:p>
          <a:p>
            <a:endParaRPr lang="en-IN" dirty="0" smtClean="0"/>
          </a:p>
        </p:txBody>
      </p:sp>
    </p:spTree>
    <p:extLst>
      <p:ext uri="{BB962C8B-B14F-4D97-AF65-F5344CB8AC3E}">
        <p14:creationId xmlns:p14="http://schemas.microsoft.com/office/powerpoint/2010/main" val="122453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 and Showstoppers</a:t>
            </a:r>
            <a:endParaRPr lang="en-IN" dirty="0"/>
          </a:p>
        </p:txBody>
      </p:sp>
      <p:sp>
        <p:nvSpPr>
          <p:cNvPr id="3" name="Content Placeholder 2"/>
          <p:cNvSpPr>
            <a:spLocks noGrp="1"/>
          </p:cNvSpPr>
          <p:nvPr>
            <p:ph idx="1"/>
          </p:nvPr>
        </p:nvSpPr>
        <p:spPr>
          <a:xfrm>
            <a:off x="1914144" y="1265556"/>
            <a:ext cx="9329389" cy="2508419"/>
          </a:xfrm>
        </p:spPr>
        <p:txBody>
          <a:bodyPr>
            <a:normAutofit/>
          </a:bodyPr>
          <a:lstStyle/>
          <a:p>
            <a:r>
              <a:rPr lang="en-IN" dirty="0" smtClean="0"/>
              <a:t>GPS location is must. </a:t>
            </a:r>
          </a:p>
          <a:p>
            <a:r>
              <a:rPr lang="en-IN" dirty="0" smtClean="0"/>
              <a:t>Depends on accuracy of data recorded by police.</a:t>
            </a:r>
          </a:p>
          <a:p>
            <a:r>
              <a:rPr lang="en-IN" dirty="0" smtClean="0"/>
              <a:t>Image clarity is must.</a:t>
            </a:r>
          </a:p>
        </p:txBody>
      </p:sp>
    </p:spTree>
    <p:extLst>
      <p:ext uri="{BB962C8B-B14F-4D97-AF65-F5344CB8AC3E}">
        <p14:creationId xmlns:p14="http://schemas.microsoft.com/office/powerpoint/2010/main" val="29225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TotalTime>
  <Words>304</Words>
  <Application>Microsoft Office PowerPoint</Application>
  <PresentationFormat>Custom</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                 Problem statement</vt:lpstr>
      <vt:lpstr>SOLUTION</vt:lpstr>
      <vt:lpstr>SOLUTION</vt:lpstr>
      <vt:lpstr>Technology Stack</vt:lpstr>
      <vt:lpstr>USE-CASE</vt:lpstr>
      <vt:lpstr>Dependencies and Showstoppers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SRAVYA</dc:creator>
  <cp:lastModifiedBy>Windows User</cp:lastModifiedBy>
  <cp:revision>19</cp:revision>
  <dcterms:created xsi:type="dcterms:W3CDTF">2018-01-19T17:49:44Z</dcterms:created>
  <dcterms:modified xsi:type="dcterms:W3CDTF">2019-02-25T02:08:45Z</dcterms:modified>
</cp:coreProperties>
</file>